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charts/chart1.xml" ContentType="application/vnd.openxmlformats-officedocument.drawingml.char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Override4.xml" ContentType="application/vnd.openxmlformats-officedocument.themeOverrid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charts/chart5.xml" ContentType="application/vnd.openxmlformats-officedocument.drawingml.char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654" r:id="rId3"/>
    <p:sldMasterId id="2147483655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  <p:sldMasterId id="2147483771" r:id="rId11"/>
    <p:sldMasterId id="2147483783" r:id="rId12"/>
    <p:sldMasterId id="2147483795" r:id="rId13"/>
    <p:sldMasterId id="2147483807" r:id="rId14"/>
    <p:sldMasterId id="2147483819" r:id="rId15"/>
    <p:sldMasterId id="2147483831" r:id="rId16"/>
    <p:sldMasterId id="2147483855" r:id="rId17"/>
    <p:sldMasterId id="2147483867" r:id="rId18"/>
    <p:sldMasterId id="2147483879" r:id="rId19"/>
    <p:sldMasterId id="2147483891" r:id="rId20"/>
    <p:sldMasterId id="2147483903" r:id="rId21"/>
    <p:sldMasterId id="2147483915" r:id="rId22"/>
    <p:sldMasterId id="2147483927" r:id="rId23"/>
    <p:sldMasterId id="2147483939" r:id="rId24"/>
    <p:sldMasterId id="2147483951" r:id="rId25"/>
    <p:sldMasterId id="2147483966" r:id="rId26"/>
    <p:sldMasterId id="2147483978" r:id="rId27"/>
    <p:sldMasterId id="2147483990" r:id="rId28"/>
    <p:sldMasterId id="2147484002" r:id="rId29"/>
    <p:sldMasterId id="2147484014" r:id="rId30"/>
    <p:sldMasterId id="2147484029" r:id="rId31"/>
    <p:sldMasterId id="2147484041" r:id="rId32"/>
    <p:sldMasterId id="2147484053" r:id="rId33"/>
    <p:sldMasterId id="2147484065" r:id="rId34"/>
    <p:sldMasterId id="2147484077" r:id="rId35"/>
    <p:sldMasterId id="2147484089" r:id="rId36"/>
    <p:sldMasterId id="2147484101" r:id="rId37"/>
    <p:sldMasterId id="2147484113" r:id="rId38"/>
    <p:sldMasterId id="2147484130" r:id="rId39"/>
    <p:sldMasterId id="2147484143" r:id="rId40"/>
    <p:sldMasterId id="2147484156" r:id="rId41"/>
    <p:sldMasterId id="2147484170" r:id="rId42"/>
  </p:sldMasterIdLst>
  <p:notesMasterIdLst>
    <p:notesMasterId r:id="rId62"/>
  </p:notesMasterIdLst>
  <p:sldIdLst>
    <p:sldId id="596" r:id="rId43"/>
    <p:sldId id="550" r:id="rId44"/>
    <p:sldId id="557" r:id="rId45"/>
    <p:sldId id="558" r:id="rId46"/>
    <p:sldId id="575" r:id="rId47"/>
    <p:sldId id="592" r:id="rId48"/>
    <p:sldId id="595" r:id="rId49"/>
    <p:sldId id="593" r:id="rId50"/>
    <p:sldId id="578" r:id="rId51"/>
    <p:sldId id="594" r:id="rId52"/>
    <p:sldId id="580" r:id="rId53"/>
    <p:sldId id="582" r:id="rId54"/>
    <p:sldId id="581" r:id="rId55"/>
    <p:sldId id="591" r:id="rId56"/>
    <p:sldId id="590" r:id="rId57"/>
    <p:sldId id="589" r:id="rId58"/>
    <p:sldId id="576" r:id="rId59"/>
    <p:sldId id="586" r:id="rId60"/>
    <p:sldId id="583" r:id="rId61"/>
  </p:sldIdLst>
  <p:sldSz cx="10671175" cy="8001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1pPr>
    <a:lvl2pPr marL="45604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2pPr>
    <a:lvl3pPr marL="912089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3pPr>
    <a:lvl4pPr marL="1368129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4pPr>
    <a:lvl5pPr marL="1824169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5pPr>
    <a:lvl6pPr marL="2280211" algn="l" defTabSz="912089" rtl="0" eaLnBrk="1" latinLnBrk="0" hangingPunct="1"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6pPr>
    <a:lvl7pPr marL="2736251" algn="l" defTabSz="912089" rtl="0" eaLnBrk="1" latinLnBrk="0" hangingPunct="1"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7pPr>
    <a:lvl8pPr marL="3192294" algn="l" defTabSz="912089" rtl="0" eaLnBrk="1" latinLnBrk="0" hangingPunct="1"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8pPr>
    <a:lvl9pPr marL="3648332" algn="l" defTabSz="912089" rtl="0" eaLnBrk="1" latinLnBrk="0" hangingPunct="1">
      <a:defRPr sz="2500" kern="1200">
        <a:solidFill>
          <a:schemeClr val="tx1"/>
        </a:solidFill>
        <a:latin typeface="FrutigerNext LT BlackCn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66"/>
    <a:srgbClr val="0000FF"/>
    <a:srgbClr val="990000"/>
    <a:srgbClr val="CC3300"/>
    <a:srgbClr val="FF0000"/>
    <a:srgbClr val="CCFFCC"/>
    <a:srgbClr val="333333"/>
    <a:srgbClr val="99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5" autoAdjust="0"/>
    <p:restoredTop sz="95679" autoAdjust="0"/>
  </p:normalViewPr>
  <p:slideViewPr>
    <p:cSldViewPr snapToObjects="1">
      <p:cViewPr varScale="1">
        <p:scale>
          <a:sx n="70" d="100"/>
          <a:sy n="70" d="100"/>
        </p:scale>
        <p:origin x="-1254" y="-102"/>
      </p:cViewPr>
      <p:guideLst>
        <p:guide orient="horz" pos="751"/>
        <p:guide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1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5.xml"/><Relationship Id="rId50" Type="http://schemas.openxmlformats.org/officeDocument/2006/relationships/slide" Target="slides/slide8.xml"/><Relationship Id="rId55" Type="http://schemas.openxmlformats.org/officeDocument/2006/relationships/slide" Target="slides/slide13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3.xml"/><Relationship Id="rId53" Type="http://schemas.openxmlformats.org/officeDocument/2006/relationships/slide" Target="slides/slide11.xml"/><Relationship Id="rId58" Type="http://schemas.openxmlformats.org/officeDocument/2006/relationships/slide" Target="slides/slide16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7.xml"/><Relationship Id="rId57" Type="http://schemas.openxmlformats.org/officeDocument/2006/relationships/slide" Target="slides/slide15.xml"/><Relationship Id="rId61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2.xml"/><Relationship Id="rId52" Type="http://schemas.openxmlformats.org/officeDocument/2006/relationships/slide" Target="slides/slide10.xml"/><Relationship Id="rId60" Type="http://schemas.openxmlformats.org/officeDocument/2006/relationships/slide" Target="slides/slide1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1.xml"/><Relationship Id="rId48" Type="http://schemas.openxmlformats.org/officeDocument/2006/relationships/slide" Target="slides/slide6.xml"/><Relationship Id="rId56" Type="http://schemas.openxmlformats.org/officeDocument/2006/relationships/slide" Target="slides/slide14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4.xml"/><Relationship Id="rId5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00x%20project\01.&#26680;&#24515;&#32452;\04%20Test%20Scenario\TPCC&#22330;&#26223;&#20998;&#26512;\TPCC&#24635;&#32467;&#36755;&#20986;\TPCC_4P_&#27979;&#35797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00x%20project\01.&#26680;&#24515;&#32452;\04%20Test%20Scenario\TPCC&#22330;&#26223;&#20998;&#26512;\TPCC&#24635;&#32467;&#36755;&#20986;\TPCC_4P_&#27979;&#35797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00x%20project\01.&#26680;&#24515;&#32452;\04%20Test%20Scenario\TPCC&#22330;&#26223;&#20998;&#26512;\TPCC&#24635;&#32467;&#36755;&#20986;\TPCC_4P_&#27979;&#35797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wrnd-fs\szx01\CRDU_ArchitectureDesign_F\&#20013;&#36719;&#31639;&#27861;&#37096;DB&#32452;\03%20&#27979;&#35797;&#25968;&#25454;\01%20TPCC\02%204P\SP3&#22522;&#32447;\&#24322;&#27493;\90\90_201411201202.nmon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00x%20project\01.&#26680;&#24515;&#32452;\04%20Test%20Scenario\TPCC&#22330;&#26223;&#20998;&#26512;\TPCC&#24635;&#32467;&#36755;&#20986;\TPCC_4P_&#27979;&#35797;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altLang="en-US" sz="1800" dirty="0" smtClean="0"/>
              <a:t>TPCC</a:t>
            </a:r>
            <a:r>
              <a:rPr lang="zh-CN" altLang="en-US" sz="1800" dirty="0" smtClean="0"/>
              <a:t>  </a:t>
            </a:r>
            <a:r>
              <a:rPr lang="en-US" altLang="zh-CN" sz="1800" dirty="0" err="1" smtClean="0"/>
              <a:t>tpmc</a:t>
            </a:r>
            <a:r>
              <a:rPr lang="en-US" altLang="zh-CN" sz="1800" dirty="0" smtClean="0"/>
              <a:t> results</a:t>
            </a:r>
            <a:endParaRPr lang="en-US" altLang="en-US" sz="1800" dirty="0"/>
          </a:p>
        </c:rich>
      </c:tx>
      <c:layout>
        <c:manualLayout>
          <c:xMode val="edge"/>
          <c:yMode val="edge"/>
          <c:x val="0.34413002380427704"/>
          <c:y val="0"/>
        </c:manualLayout>
      </c:layout>
    </c:title>
    <c:plotArea>
      <c:layout>
        <c:manualLayout>
          <c:layoutTarget val="inner"/>
          <c:xMode val="edge"/>
          <c:yMode val="edge"/>
          <c:x val="0.12832174103237096"/>
          <c:y val="0.23017206182560512"/>
          <c:w val="0.82000459317585361"/>
          <c:h val="0.63619464233637757"/>
        </c:manualLayout>
      </c:layout>
      <c:scatterChart>
        <c:scatterStyle val="smoothMarker"/>
        <c:ser>
          <c:idx val="0"/>
          <c:order val="0"/>
          <c:tx>
            <c:strRef>
              <c:f>[1]SP3基线!$B$4</c:f>
              <c:strCache>
                <c:ptCount val="1"/>
                <c:pt idx="0">
                  <c:v>tpmC</c:v>
                </c:pt>
              </c:strCache>
            </c:strRef>
          </c:tx>
          <c:xVal>
            <c:numRef>
              <c:f>[1]SP3基线!$A$5:$A$21</c:f>
              <c:numCache>
                <c:formatCode>General</c:formatCode>
                <c:ptCount val="17"/>
                <c:pt idx="0">
                  <c:v>1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110</c:v>
                </c:pt>
                <c:pt idx="16">
                  <c:v>120</c:v>
                </c:pt>
              </c:numCache>
            </c:numRef>
          </c:xVal>
          <c:yVal>
            <c:numRef>
              <c:f>[1]SP3基线!$B$5:$B$21</c:f>
              <c:numCache>
                <c:formatCode>General</c:formatCode>
                <c:ptCount val="17"/>
                <c:pt idx="0">
                  <c:v>17134</c:v>
                </c:pt>
                <c:pt idx="1">
                  <c:v>157434.84999999998</c:v>
                </c:pt>
                <c:pt idx="2">
                  <c:v>211246.81</c:v>
                </c:pt>
                <c:pt idx="3">
                  <c:v>231338.12</c:v>
                </c:pt>
                <c:pt idx="4">
                  <c:v>236070.73</c:v>
                </c:pt>
                <c:pt idx="5">
                  <c:v>198106.52</c:v>
                </c:pt>
                <c:pt idx="6">
                  <c:v>194008.77000000011</c:v>
                </c:pt>
                <c:pt idx="7">
                  <c:v>171656.74000000011</c:v>
                </c:pt>
                <c:pt idx="8">
                  <c:v>142302</c:v>
                </c:pt>
                <c:pt idx="9">
                  <c:v>122226</c:v>
                </c:pt>
                <c:pt idx="10">
                  <c:v>118703</c:v>
                </c:pt>
                <c:pt idx="11">
                  <c:v>133853</c:v>
                </c:pt>
                <c:pt idx="12">
                  <c:v>126203</c:v>
                </c:pt>
                <c:pt idx="13">
                  <c:v>109672</c:v>
                </c:pt>
                <c:pt idx="14">
                  <c:v>105413</c:v>
                </c:pt>
                <c:pt idx="15">
                  <c:v>100843</c:v>
                </c:pt>
                <c:pt idx="16">
                  <c:v>92981</c:v>
                </c:pt>
              </c:numCache>
            </c:numRef>
          </c:yVal>
          <c:smooth val="1"/>
        </c:ser>
        <c:axId val="153986944"/>
        <c:axId val="154140672"/>
      </c:scatterChart>
      <c:valAx>
        <c:axId val="1539869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terminals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79986494556160426"/>
              <c:y val="0.7502272222222226"/>
            </c:manualLayout>
          </c:layout>
        </c:title>
        <c:numFmt formatCode="General" sourceLinked="1"/>
        <c:majorTickMark val="none"/>
        <c:tickLblPos val="nextTo"/>
        <c:crossAx val="154140672"/>
        <c:crosses val="autoZero"/>
        <c:crossBetween val="midCat"/>
      </c:valAx>
      <c:valAx>
        <c:axId val="1541406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3986944"/>
        <c:crosses val="autoZero"/>
        <c:crossBetween val="midCat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altLang="en-US" sz="1800" dirty="0" smtClean="0"/>
              <a:t>%CPU</a:t>
            </a:r>
            <a:r>
              <a:rPr lang="en-US" altLang="en-US" sz="1800" baseline="0" dirty="0" smtClean="0"/>
              <a:t> usage</a:t>
            </a:r>
            <a:endParaRPr lang="en-US" altLang="en-US" sz="1800" dirty="0"/>
          </a:p>
        </c:rich>
      </c:tx>
      <c:layout>
        <c:manualLayout>
          <c:xMode val="edge"/>
          <c:yMode val="edge"/>
          <c:x val="0.24478082682171121"/>
          <c:y val="0"/>
        </c:manualLayout>
      </c:layout>
    </c:title>
    <c:plotArea>
      <c:layout>
        <c:manualLayout>
          <c:layoutTarget val="inner"/>
          <c:xMode val="edge"/>
          <c:yMode val="edge"/>
          <c:x val="7.1988407699037624E-2"/>
          <c:y val="0.19147922209382531"/>
          <c:w val="0.87633792650918874"/>
          <c:h val="0.70817195632116148"/>
        </c:manualLayout>
      </c:layout>
      <c:scatterChart>
        <c:scatterStyle val="smoothMarker"/>
        <c:ser>
          <c:idx val="0"/>
          <c:order val="0"/>
          <c:tx>
            <c:strRef>
              <c:f>[1]SP3基线!$C$4</c:f>
              <c:strCache>
                <c:ptCount val="1"/>
                <c:pt idx="0">
                  <c:v>cpu%</c:v>
                </c:pt>
              </c:strCache>
            </c:strRef>
          </c:tx>
          <c:xVal>
            <c:numRef>
              <c:f>[1]SP3基线!$A$5:$A$21</c:f>
              <c:numCache>
                <c:formatCode>General</c:formatCode>
                <c:ptCount val="17"/>
                <c:pt idx="0">
                  <c:v>1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110</c:v>
                </c:pt>
                <c:pt idx="16">
                  <c:v>120</c:v>
                </c:pt>
              </c:numCache>
            </c:numRef>
          </c:xVal>
          <c:yVal>
            <c:numRef>
              <c:f>[1]SP3基线!$C$5:$C$21</c:f>
              <c:numCache>
                <c:formatCode>General</c:formatCode>
                <c:ptCount val="17"/>
                <c:pt idx="0">
                  <c:v>0.9</c:v>
                </c:pt>
                <c:pt idx="1">
                  <c:v>7.6</c:v>
                </c:pt>
                <c:pt idx="2">
                  <c:v>12.1</c:v>
                </c:pt>
                <c:pt idx="3">
                  <c:v>14.9</c:v>
                </c:pt>
                <c:pt idx="4">
                  <c:v>17.100000000000001</c:v>
                </c:pt>
                <c:pt idx="5">
                  <c:v>17.8</c:v>
                </c:pt>
                <c:pt idx="6">
                  <c:v>18.2</c:v>
                </c:pt>
                <c:pt idx="7">
                  <c:v>18.100000000000001</c:v>
                </c:pt>
                <c:pt idx="8">
                  <c:v>13.7</c:v>
                </c:pt>
                <c:pt idx="9">
                  <c:v>12.3</c:v>
                </c:pt>
                <c:pt idx="10">
                  <c:v>12.6</c:v>
                </c:pt>
                <c:pt idx="11">
                  <c:v>14.1</c:v>
                </c:pt>
                <c:pt idx="12">
                  <c:v>13.6</c:v>
                </c:pt>
                <c:pt idx="13">
                  <c:v>13.6</c:v>
                </c:pt>
                <c:pt idx="14">
                  <c:v>12.9</c:v>
                </c:pt>
                <c:pt idx="15">
                  <c:v>12.4</c:v>
                </c:pt>
                <c:pt idx="16">
                  <c:v>12.7</c:v>
                </c:pt>
              </c:numCache>
            </c:numRef>
          </c:yVal>
          <c:smooth val="1"/>
        </c:ser>
        <c:axId val="154147840"/>
        <c:axId val="154158208"/>
      </c:scatterChart>
      <c:valAx>
        <c:axId val="154147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ternimals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82210217383253659"/>
              <c:y val="0.76377055555555728"/>
            </c:manualLayout>
          </c:layout>
        </c:title>
        <c:numFmt formatCode="General" sourceLinked="1"/>
        <c:majorTickMark val="none"/>
        <c:tickLblPos val="nextTo"/>
        <c:crossAx val="154158208"/>
        <c:crosses val="autoZero"/>
        <c:crossBetween val="midCat"/>
      </c:valAx>
      <c:valAx>
        <c:axId val="15415820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54147840"/>
        <c:crosses val="autoZero"/>
        <c:crossBetween val="midCat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altLang="en-US" sz="1800" dirty="0" err="1" smtClean="0"/>
              <a:t>RunQueue</a:t>
            </a:r>
            <a:endParaRPr lang="en-US" altLang="en-US" sz="1800" dirty="0"/>
          </a:p>
        </c:rich>
      </c:tx>
      <c:layout>
        <c:manualLayout>
          <c:xMode val="edge"/>
          <c:yMode val="edge"/>
          <c:x val="0.32600860276975907"/>
          <c:y val="0"/>
        </c:manualLayout>
      </c:layout>
    </c:title>
    <c:plotArea>
      <c:layout>
        <c:manualLayout>
          <c:layoutTarget val="inner"/>
          <c:xMode val="edge"/>
          <c:yMode val="edge"/>
          <c:x val="9.9363517060367473E-2"/>
          <c:y val="0.20140055409740501"/>
          <c:w val="0.8489628171478566"/>
          <c:h val="0.68629994167395769"/>
        </c:manualLayout>
      </c:layout>
      <c:scatterChart>
        <c:scatterStyle val="smoothMarker"/>
        <c:ser>
          <c:idx val="0"/>
          <c:order val="0"/>
          <c:tx>
            <c:strRef>
              <c:f>SP3基线!$D$4</c:f>
              <c:strCache>
                <c:ptCount val="1"/>
                <c:pt idx="0">
                  <c:v>RunQueue</c:v>
                </c:pt>
              </c:strCache>
            </c:strRef>
          </c:tx>
          <c:xVal>
            <c:numRef>
              <c:f>SP3基线!$A$5:$A$21</c:f>
              <c:numCache>
                <c:formatCode>General</c:formatCode>
                <c:ptCount val="17"/>
                <c:pt idx="0">
                  <c:v>1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60</c:v>
                </c:pt>
                <c:pt idx="11">
                  <c:v>70</c:v>
                </c:pt>
                <c:pt idx="12">
                  <c:v>80</c:v>
                </c:pt>
                <c:pt idx="13">
                  <c:v>90</c:v>
                </c:pt>
                <c:pt idx="14">
                  <c:v>100</c:v>
                </c:pt>
                <c:pt idx="15">
                  <c:v>110</c:v>
                </c:pt>
                <c:pt idx="16">
                  <c:v>120</c:v>
                </c:pt>
              </c:numCache>
            </c:numRef>
          </c:xVal>
          <c:yVal>
            <c:numRef>
              <c:f>SP3基线!$D$5:$D$21</c:f>
              <c:numCache>
                <c:formatCode>0.0_);[Red]\(0.0\)</c:formatCode>
                <c:ptCount val="17"/>
                <c:pt idx="0">
                  <c:v>2.3499999999999988</c:v>
                </c:pt>
                <c:pt idx="1">
                  <c:v>10.8</c:v>
                </c:pt>
                <c:pt idx="2">
                  <c:v>16.399999999999999</c:v>
                </c:pt>
                <c:pt idx="3">
                  <c:v>20.100000000000001</c:v>
                </c:pt>
                <c:pt idx="4">
                  <c:v>22.2</c:v>
                </c:pt>
                <c:pt idx="5">
                  <c:v>23</c:v>
                </c:pt>
                <c:pt idx="6">
                  <c:v>23.5</c:v>
                </c:pt>
                <c:pt idx="7">
                  <c:v>23.6</c:v>
                </c:pt>
                <c:pt idx="8">
                  <c:v>18.8</c:v>
                </c:pt>
                <c:pt idx="9">
                  <c:v>18.7</c:v>
                </c:pt>
                <c:pt idx="10">
                  <c:v>18.600000000000001</c:v>
                </c:pt>
                <c:pt idx="11">
                  <c:v>20.100000000000001</c:v>
                </c:pt>
                <c:pt idx="12">
                  <c:v>19.7</c:v>
                </c:pt>
                <c:pt idx="13">
                  <c:v>21.4</c:v>
                </c:pt>
                <c:pt idx="14">
                  <c:v>17.3</c:v>
                </c:pt>
                <c:pt idx="15">
                  <c:v>19.3</c:v>
                </c:pt>
                <c:pt idx="16">
                  <c:v>20.100000000000001</c:v>
                </c:pt>
              </c:numCache>
            </c:numRef>
          </c:yVal>
          <c:smooth val="1"/>
        </c:ser>
        <c:axId val="154169728"/>
        <c:axId val="154171648"/>
      </c:scatterChart>
      <c:valAx>
        <c:axId val="15416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terminals</a:t>
                </a:r>
                <a:endParaRPr lang="zh-CN" altLang="en-US"/>
              </a:p>
            </c:rich>
          </c:tx>
          <c:layout>
            <c:manualLayout>
              <c:xMode val="edge"/>
              <c:yMode val="edge"/>
              <c:x val="0.79641412425507629"/>
              <c:y val="0.76403222222222222"/>
            </c:manualLayout>
          </c:layout>
        </c:title>
        <c:numFmt formatCode="General" sourceLinked="1"/>
        <c:majorTickMark val="none"/>
        <c:tickLblPos val="nextTo"/>
        <c:crossAx val="154171648"/>
        <c:crosses val="autoZero"/>
        <c:crossBetween val="midCat"/>
      </c:valAx>
      <c:valAx>
        <c:axId val="154171648"/>
        <c:scaling>
          <c:orientation val="minMax"/>
        </c:scaling>
        <c:axPos val="l"/>
        <c:majorGridlines/>
        <c:numFmt formatCode="0.0_);[Red]\(0.0\)" sourceLinked="1"/>
        <c:majorTickMark val="none"/>
        <c:tickLblPos val="nextTo"/>
        <c:crossAx val="154169728"/>
        <c:crosses val="autoZero"/>
        <c:crossBetween val="midCat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altLang="en-US" sz="1800" dirty="0"/>
              <a:t>Disk %Busy </a:t>
            </a:r>
            <a:r>
              <a:rPr lang="en-US" altLang="en-US" sz="1800" dirty="0" err="1" smtClean="0"/>
              <a:t>linux</a:t>
            </a:r>
            <a:endParaRPr lang="en-US" alt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277088610900734"/>
          <c:y val="0.26162549739573032"/>
          <c:w val="0.86074534485910692"/>
          <c:h val="0.47880960308461162"/>
        </c:manualLayout>
      </c:layout>
      <c:barChart>
        <c:barDir val="col"/>
        <c:grouping val="stacked"/>
        <c:ser>
          <c:idx val="0"/>
          <c:order val="0"/>
          <c:tx>
            <c:v>Avg.</c:v>
          </c:tx>
          <c:cat>
            <c:strRef>
              <c:f>DISKBUSY!$B$1:$F$1</c:f>
              <c:strCache>
                <c:ptCount val="5"/>
                <c:pt idx="0">
                  <c:v>hioa</c:v>
                </c:pt>
                <c:pt idx="1">
                  <c:v>hioa1</c:v>
                </c:pt>
                <c:pt idx="2">
                  <c:v>sda2</c:v>
                </c:pt>
                <c:pt idx="3">
                  <c:v>sda</c:v>
                </c:pt>
                <c:pt idx="4">
                  <c:v>sda3</c:v>
                </c:pt>
              </c:strCache>
            </c:strRef>
          </c:cat>
          <c:val>
            <c:numRef>
              <c:f>DISKBUSY!$B$53:$K$53</c:f>
              <c:numCache>
                <c:formatCode>0.0</c:formatCode>
                <c:ptCount val="10"/>
                <c:pt idx="0">
                  <c:v>19.523335632736629</c:v>
                </c:pt>
                <c:pt idx="1">
                  <c:v>19.567457344985442</c:v>
                </c:pt>
                <c:pt idx="2">
                  <c:v>1.9554242749731479</c:v>
                </c:pt>
                <c:pt idx="3">
                  <c:v>1.6465786314525821</c:v>
                </c:pt>
                <c:pt idx="4">
                  <c:v>0.6641723356009076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v>WAvg.</c:v>
          </c:tx>
          <c:cat>
            <c:strRef>
              <c:f>DISKBUSY!$B$1:$F$1</c:f>
              <c:strCache>
                <c:ptCount val="5"/>
                <c:pt idx="0">
                  <c:v>hioa</c:v>
                </c:pt>
                <c:pt idx="1">
                  <c:v>hioa1</c:v>
                </c:pt>
                <c:pt idx="2">
                  <c:v>sda2</c:v>
                </c:pt>
                <c:pt idx="3">
                  <c:v>sda</c:v>
                </c:pt>
                <c:pt idx="4">
                  <c:v>sda3</c:v>
                </c:pt>
              </c:strCache>
            </c:strRef>
          </c:cat>
          <c:val>
            <c:numRef>
              <c:f>DISKBUSY!$B$54:$K$54</c:f>
              <c:numCache>
                <c:formatCode>0.0</c:formatCode>
                <c:ptCount val="10"/>
                <c:pt idx="0">
                  <c:v>12.707276612161309</c:v>
                </c:pt>
                <c:pt idx="1">
                  <c:v>12.7753997978717</c:v>
                </c:pt>
                <c:pt idx="2">
                  <c:v>1.7894736842105254</c:v>
                </c:pt>
                <c:pt idx="3">
                  <c:v>2.7411764705882349</c:v>
                </c:pt>
                <c:pt idx="4">
                  <c:v>0.58888888888888868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overlap val="100"/>
        <c:axId val="154213760"/>
        <c:axId val="154236032"/>
      </c:barChart>
      <c:catAx>
        <c:axId val="1542137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54236032"/>
        <c:crosses val="autoZero"/>
        <c:auto val="1"/>
        <c:lblAlgn val="ctr"/>
        <c:lblOffset val="100"/>
        <c:tickLblSkip val="1"/>
      </c:catAx>
      <c:valAx>
        <c:axId val="154236032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54213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16308421871254"/>
          <c:y val="0.11789112389007146"/>
          <c:w val="0.26238176072706487"/>
          <c:h val="0.13367866780601037"/>
        </c:manualLayout>
      </c:layout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800" b="1" i="0" baseline="0" dirty="0" smtClean="0"/>
              <a:t>TPCC Lock Wait Distribution</a:t>
            </a:r>
            <a:endParaRPr lang="zh-CN" altLang="zh-CN" sz="180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1754385964912284E-2"/>
          <c:y val="0.18107791673099691"/>
          <c:w val="0.62459455725929192"/>
          <c:h val="0.7271627811229443"/>
        </c:manualLayout>
      </c:layout>
      <c:pieChart>
        <c:varyColors val="1"/>
        <c:ser>
          <c:idx val="0"/>
          <c:order val="0"/>
          <c:dLbls>
            <c:dLbl>
              <c:idx val="3"/>
              <c:delete val="1"/>
            </c:dLbl>
            <c:dLbl>
              <c:idx val="5"/>
              <c:delete val="1"/>
            </c:dLbl>
            <c:showPercent val="1"/>
            <c:showLeaderLines val="1"/>
          </c:dLbls>
          <c:cat>
            <c:strRef>
              <c:f>'数据处理-1'!$D$32:$I$32</c:f>
              <c:strCache>
                <c:ptCount val="6"/>
                <c:pt idx="0">
                  <c:v>GetSnapshotData
ProcArrayLock
 LW_SHARED</c:v>
                </c:pt>
                <c:pt idx="1">
                  <c:v>ProcArrayEndTransaction
ProcArrayLock
 LW_EXCLUSIVE</c:v>
                </c:pt>
                <c:pt idx="2">
                  <c:v>XLogFlush
WALWriteLock
LW_EXCLUSIVE</c:v>
                </c:pt>
                <c:pt idx="3">
                  <c:v>CLogControlLock</c:v>
                </c:pt>
                <c:pt idx="4">
                  <c:v>WALInsertLock</c:v>
                </c:pt>
                <c:pt idx="5">
                  <c:v>BufMappingLock</c:v>
                </c:pt>
              </c:strCache>
            </c:strRef>
          </c:cat>
          <c:val>
            <c:numRef>
              <c:f>'数据处理-1'!$D$38:$I$38</c:f>
              <c:numCache>
                <c:formatCode>General</c:formatCode>
                <c:ptCount val="6"/>
                <c:pt idx="0">
                  <c:v>0.60000000000000064</c:v>
                </c:pt>
                <c:pt idx="1">
                  <c:v>1.8</c:v>
                </c:pt>
                <c:pt idx="2">
                  <c:v>0.2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egendEntry>
        <c:idx val="3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2066953436376247"/>
          <c:y val="0.17777777777777778"/>
          <c:w val="0.27409278701273482"/>
          <c:h val="0.82222222222222219"/>
        </c:manualLayout>
      </c:layout>
    </c:legend>
    <c:plotVisOnly val="1"/>
    <c:dispBlanksAs val="zero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35E57E9-F11D-4C06-A182-9534193FAC0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98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604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208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6812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4169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0211" algn="l" defTabSz="9120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251" algn="l" defTabSz="9120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94" algn="l" defTabSz="9120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332" algn="l" defTabSz="9120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57E9-F11D-4C06-A182-9534193FAC05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96273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TECHNOLOGIES Co., Ltd.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chemeClr val="bg1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D18BB3B5-D472-41F2-9B58-6F3F2FA0CA81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3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400C88D-D44E-44C6-BF69-1FDE1340C90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3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96" indent="0" algn="ctr">
              <a:buNone/>
              <a:defRPr/>
            </a:lvl2pPr>
            <a:lvl3pPr marL="1064398" indent="0" algn="ctr">
              <a:buNone/>
              <a:defRPr/>
            </a:lvl3pPr>
            <a:lvl4pPr marL="1596598" indent="0" algn="ctr">
              <a:buNone/>
              <a:defRPr/>
            </a:lvl4pPr>
            <a:lvl5pPr marL="2128800" indent="0" algn="ctr">
              <a:buNone/>
              <a:defRPr/>
            </a:lvl5pPr>
            <a:lvl6pPr marL="2660997" indent="0" algn="ctr">
              <a:buNone/>
              <a:defRPr/>
            </a:lvl6pPr>
            <a:lvl7pPr marL="3193197" indent="0" algn="ctr">
              <a:buNone/>
              <a:defRPr/>
            </a:lvl7pPr>
            <a:lvl8pPr marL="3725398" indent="0" algn="ctr">
              <a:buNone/>
              <a:defRPr/>
            </a:lvl8pPr>
            <a:lvl9pPr marL="425759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7B35DAD-9D07-44F7-B9B2-FE7500F6850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C6FB6CE3-5803-4BDF-98FD-A4A17CB3151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96" indent="0">
              <a:buNone/>
              <a:defRPr sz="2100"/>
            </a:lvl2pPr>
            <a:lvl3pPr marL="1064398" indent="0">
              <a:buNone/>
              <a:defRPr sz="1900"/>
            </a:lvl3pPr>
            <a:lvl4pPr marL="1596598" indent="0">
              <a:buNone/>
              <a:defRPr sz="1600"/>
            </a:lvl4pPr>
            <a:lvl5pPr marL="2128800" indent="0">
              <a:buNone/>
              <a:defRPr sz="1600"/>
            </a:lvl5pPr>
            <a:lvl6pPr marL="2660997" indent="0">
              <a:buNone/>
              <a:defRPr sz="1600"/>
            </a:lvl6pPr>
            <a:lvl7pPr marL="3193197" indent="0">
              <a:buNone/>
              <a:defRPr sz="1600"/>
            </a:lvl7pPr>
            <a:lvl8pPr marL="3725398" indent="0">
              <a:buNone/>
              <a:defRPr sz="1600"/>
            </a:lvl8pPr>
            <a:lvl9pPr marL="42575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8FEDD8B4-3430-4297-B804-E99412AAB8E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6655" y="2178050"/>
            <a:ext cx="4592680" cy="509878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17188" y="2178050"/>
            <a:ext cx="4592682" cy="5098786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85464D23-0FEB-46B5-9434-AD6C9B0B9E5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F13512DC-D1D2-4CC4-9A46-39A9B825289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7F7C6725-A2A4-4270-B874-43FB6B0D1DB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255BAC50-3C24-4089-B572-60F9036360E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6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8B47032-D830-48B5-B724-FA7D46DA0F8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96" indent="0">
              <a:buNone/>
              <a:defRPr sz="3300"/>
            </a:lvl2pPr>
            <a:lvl3pPr marL="1064398" indent="0">
              <a:buNone/>
              <a:defRPr sz="2800"/>
            </a:lvl3pPr>
            <a:lvl4pPr marL="1596598" indent="0">
              <a:buNone/>
              <a:defRPr sz="2300"/>
            </a:lvl4pPr>
            <a:lvl5pPr marL="2128800" indent="0">
              <a:buNone/>
              <a:defRPr sz="2300"/>
            </a:lvl5pPr>
            <a:lvl6pPr marL="2660997" indent="0">
              <a:buNone/>
              <a:defRPr sz="2300"/>
            </a:lvl6pPr>
            <a:lvl7pPr marL="3193197" indent="0">
              <a:buNone/>
              <a:defRPr sz="2300"/>
            </a:lvl7pPr>
            <a:lvl8pPr marL="3725398" indent="0">
              <a:buNone/>
              <a:defRPr sz="2300"/>
            </a:lvl8pPr>
            <a:lvl9pPr marL="425759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CF4301B-41EA-43C8-B6F2-668F1881215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AA5E5317-54A2-4576-800C-F83B8618A43E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8C25C72D-6ECC-43CE-AE17-09652B9FB69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69992" y="374137"/>
            <a:ext cx="2339878" cy="690271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6655" y="374137"/>
            <a:ext cx="6845484" cy="690271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38200257-0FF3-43EE-A417-5F0B3B2A206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46671" y="374137"/>
            <a:ext cx="9363215" cy="690271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034471" y="7445380"/>
            <a:ext cx="1233855" cy="1285346"/>
          </a:xfrm>
        </p:spPr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3A962F62-BBE6-484D-BACF-4F6D262F109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7" y="7241659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0" y="4776537"/>
            <a:ext cx="1570432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21" y="724164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30" y="288937"/>
            <a:ext cx="2119995" cy="3404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8"/>
            <a:ext cx="2297267" cy="4445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33" tIns="46676" rIns="93333" bIns="46676">
            <a:spAutoFit/>
          </a:bodyPr>
          <a:lstStyle/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21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9" y="3713438"/>
            <a:ext cx="6191505" cy="1009385"/>
          </a:xfrm>
        </p:spPr>
        <p:txBody>
          <a:bodyPr lIns="93333" tIns="46676" rIns="93333" bIns="46676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1B4A29A-9549-4FDF-B004-1124DA42FBE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466" indent="0">
              <a:buNone/>
              <a:defRPr sz="2100"/>
            </a:lvl2pPr>
            <a:lvl3pPr marL="1064937" indent="0">
              <a:buNone/>
              <a:defRPr sz="1900"/>
            </a:lvl3pPr>
            <a:lvl4pPr marL="1597408" indent="0">
              <a:buNone/>
              <a:defRPr sz="1600"/>
            </a:lvl4pPr>
            <a:lvl5pPr marL="2129880" indent="0">
              <a:buNone/>
              <a:defRPr sz="1600"/>
            </a:lvl5pPr>
            <a:lvl6pPr marL="2662348" indent="0">
              <a:buNone/>
              <a:defRPr sz="1600"/>
            </a:lvl6pPr>
            <a:lvl7pPr marL="3194817" indent="0">
              <a:buNone/>
              <a:defRPr sz="1600"/>
            </a:lvl7pPr>
            <a:lvl8pPr marL="3727288" indent="0">
              <a:buNone/>
              <a:defRPr sz="1600"/>
            </a:lvl8pPr>
            <a:lvl9pPr marL="425975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DB3DE74-1DB5-425D-8D27-C49A2047741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5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96667A5-4843-4BAF-898C-B9165969039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34D5176-0658-4E70-92E7-69C83178EF6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7D35AE-51CD-4FBA-8BA3-C0FBEDD0041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5FA2AF-7F7E-4D2D-945A-7D3C35ED0F3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6F681DE-06A6-4544-9141-4A974A8F6B8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2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2" y="1674297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30651A-95FD-48F8-BAE0-6AAA4DDB682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466" indent="0">
              <a:buNone/>
              <a:defRPr sz="3300"/>
            </a:lvl2pPr>
            <a:lvl3pPr marL="1064937" indent="0">
              <a:buNone/>
              <a:defRPr sz="2800"/>
            </a:lvl3pPr>
            <a:lvl4pPr marL="1597408" indent="0">
              <a:buNone/>
              <a:defRPr sz="2300"/>
            </a:lvl4pPr>
            <a:lvl5pPr marL="2129880" indent="0">
              <a:buNone/>
              <a:defRPr sz="2300"/>
            </a:lvl5pPr>
            <a:lvl6pPr marL="2662348" indent="0">
              <a:buNone/>
              <a:defRPr sz="2300"/>
            </a:lvl6pPr>
            <a:lvl7pPr marL="3194817" indent="0">
              <a:buNone/>
              <a:defRPr sz="2300"/>
            </a:lvl7pPr>
            <a:lvl8pPr marL="3727288" indent="0">
              <a:buNone/>
              <a:defRPr sz="2300"/>
            </a:lvl8pPr>
            <a:lvl9pPr marL="425975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8AC8F6A-E5B8-4BF0-8FC1-B4A603F7F33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B477662-AECD-4EA1-AB97-43CBF8F66AB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0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400C88D-D44E-44C6-BF69-1FDE1340C90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7" y="7241659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0" y="4776537"/>
            <a:ext cx="1570432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21" y="724164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33" y="288934"/>
            <a:ext cx="1731761" cy="345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</a:rPr>
              <a:t> 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8"/>
            <a:ext cx="2297267" cy="44454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33" tIns="46676" rIns="93333" bIns="46676">
            <a:spAutoFit/>
          </a:bodyPr>
          <a:lstStyle/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:40-47pt  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:26-30pt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LT Medium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:35-47pt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367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</a:t>
            </a: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21" y="1624279"/>
            <a:ext cx="6189651" cy="1944688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9" y="3713438"/>
            <a:ext cx="6191505" cy="1009385"/>
          </a:xfrm>
        </p:spPr>
        <p:txBody>
          <a:bodyPr lIns="93333" tIns="46676" rIns="93333" bIns="46676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798486" y="329671"/>
            <a:ext cx="2489941" cy="553774"/>
          </a:xfrm>
        </p:spPr>
        <p:txBody>
          <a:bodyPr lIns="93333" tIns="46676" rIns="93333" bIns="46676"/>
          <a:lstStyle>
            <a:lvl1pPr>
              <a:lnSpc>
                <a:spcPct val="100000"/>
              </a:lnSpc>
              <a:defRPr>
                <a:latin typeface="FrutigerNext LT Regular" pitchFamily="34" charset="0"/>
              </a:defRPr>
            </a:lvl1pPr>
          </a:lstStyle>
          <a:p>
            <a:pPr>
              <a:defRPr/>
            </a:pPr>
            <a:fld id="{2746C830-700F-4D47-BD76-84CBB541674C}" type="datetime1">
              <a:rPr lang="zh-CN" altLang="en-US"/>
              <a:pPr>
                <a:defRPr/>
              </a:pPr>
              <a:t>2015/1/19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574200C5-7F24-4587-85DB-C3224E810C0A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466" indent="0">
              <a:buNone/>
              <a:defRPr sz="2100"/>
            </a:lvl2pPr>
            <a:lvl3pPr marL="1064937" indent="0">
              <a:buNone/>
              <a:defRPr sz="1900"/>
            </a:lvl3pPr>
            <a:lvl4pPr marL="1597408" indent="0">
              <a:buNone/>
              <a:defRPr sz="1600"/>
            </a:lvl4pPr>
            <a:lvl5pPr marL="2129880" indent="0">
              <a:buNone/>
              <a:defRPr sz="1600"/>
            </a:lvl5pPr>
            <a:lvl6pPr marL="2662348" indent="0">
              <a:buNone/>
              <a:defRPr sz="1600"/>
            </a:lvl6pPr>
            <a:lvl7pPr marL="3194817" indent="0">
              <a:buNone/>
              <a:defRPr sz="1600"/>
            </a:lvl7pPr>
            <a:lvl8pPr marL="3727288" indent="0">
              <a:buNone/>
              <a:defRPr sz="1600"/>
            </a:lvl8pPr>
            <a:lvl9pPr marL="425975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EA2BBECF-9C0C-43BE-B998-B5BEFD6D164D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47" y="1915057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401" y="1915057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DD7DF213-9B1E-469B-BCC0-A73C96EB6046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13A17FA8-0EDB-4387-B31B-93B07AA67AF7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2931996B-22B7-482E-ADA0-AC994FEDFA7C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6521450"/>
            <a:ext cx="890588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2813"/>
            <a:ext cx="10671175" cy="4445000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42967" y="1624013"/>
            <a:ext cx="6189663" cy="1944688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  <a:ea typeface="华文细黑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517" y="3713163"/>
            <a:ext cx="6191250" cy="1009650"/>
          </a:xfrm>
        </p:spPr>
        <p:txBody>
          <a:bodyPr lIns="93270" tIns="46644" rIns="93270" bIns="46644"/>
          <a:lstStyle>
            <a:lvl1pPr marL="0" indent="0">
              <a:defRPr sz="18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62002" y="7237415"/>
            <a:ext cx="3222377" cy="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52" tIns="46636" rIns="93252" bIns="46636">
            <a:spAutoFit/>
          </a:bodyPr>
          <a:lstStyle/>
          <a:p>
            <a:pPr defTabSz="932672"/>
            <a:r>
              <a:rPr lang="en-US" altLang="zh-CN" sz="1400" dirty="0">
                <a:latin typeface="Arial" charset="0"/>
              </a:rPr>
              <a:t>HUAWEI TECHNOLOGIES CO., LTD.</a:t>
            </a:r>
            <a:endParaRPr lang="en-US" altLang="zh-CN" sz="2600" dirty="0">
              <a:latin typeface="Arial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8443931" y="4841876"/>
            <a:ext cx="1570751" cy="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52" tIns="46636" rIns="93252" bIns="46636">
            <a:spAutoFit/>
          </a:bodyPr>
          <a:lstStyle/>
          <a:p>
            <a:pPr defTabSz="932672"/>
            <a:r>
              <a:rPr lang="en-US" altLang="zh-CN" sz="1400" dirty="0">
                <a:solidFill>
                  <a:schemeClr val="bg1"/>
                </a:solidFill>
                <a:latin typeface="Arial" charset="0"/>
              </a:rPr>
              <a:t>www.huawei.com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4649796" y="7237419"/>
            <a:ext cx="1831327" cy="309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14" tIns="46614" rIns="93214" bIns="46614">
            <a:spAutoFit/>
          </a:bodyPr>
          <a:lstStyle/>
          <a:p>
            <a:pPr defTabSz="932672"/>
            <a:r>
              <a:rPr lang="en-US" altLang="zh-CN" sz="1400" dirty="0" err="1">
                <a:latin typeface="Arial" charset="0"/>
              </a:rPr>
              <a:t>Huawei</a:t>
            </a:r>
            <a:r>
              <a:rPr lang="en-US" altLang="zh-CN" sz="1400" dirty="0">
                <a:latin typeface="Arial" charset="0"/>
              </a:rPr>
              <a:t> Confidential 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555625"/>
            <a:ext cx="2489200" cy="554038"/>
          </a:xfrm>
        </p:spPr>
        <p:txBody>
          <a:bodyPr lIns="93270" tIns="46644" rIns="93270" bIns="46644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-2297113" y="1543056"/>
            <a:ext cx="2297113" cy="44453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270" tIns="46644" rIns="93270" bIns="46644">
            <a:spAutoFit/>
          </a:bodyPr>
          <a:lstStyle/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2672">
              <a:lnSpc>
                <a:spcPct val="125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2672">
              <a:lnSpc>
                <a:spcPct val="125000"/>
              </a:lnSpc>
            </a:pP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2672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2672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>
              <a:lnSpc>
                <a:spcPct val="125000"/>
              </a:lnSpc>
              <a:spcBef>
                <a:spcPct val="50000"/>
              </a:spcBef>
            </a:pPr>
            <a:endParaRPr lang="zh-CN" altLang="en-US" sz="1300" dirty="0">
              <a:latin typeface="Arial" charset="0"/>
              <a:ea typeface="华文细黑" pitchFamily="2" charset="-122"/>
            </a:endParaRP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9104317" y="555625"/>
            <a:ext cx="15668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70" tIns="46644" rIns="93270" bIns="46644"/>
          <a:lstStyle/>
          <a:p>
            <a:pPr defTabSz="932672"/>
            <a:r>
              <a:rPr lang="zh-CN" altLang="en-US" sz="1400" dirty="0">
                <a:latin typeface="FrutigerNext LT Regular" pitchFamily="34" charset="0"/>
              </a:rPr>
              <a:t>秘级：  内部公开</a:t>
            </a:r>
          </a:p>
        </p:txBody>
      </p:sp>
      <p:pic>
        <p:nvPicPr>
          <p:cNvPr id="74765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74766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latin typeface="Arial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 userDrawn="1"/>
        </p:nvSpPr>
        <p:spPr bwMode="auto">
          <a:xfrm>
            <a:off x="7999413" y="4648202"/>
            <a:ext cx="2671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defTabSz="932672" eaLnBrk="1" hangingPunct="1">
              <a:lnSpc>
                <a:spcPct val="14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www.huawei.com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A9048220-908D-4B31-A073-A760A8D3E333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2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2" y="1674297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793E7A18-6659-46CE-9451-B16204B4B710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466" indent="0">
              <a:buNone/>
              <a:defRPr sz="3300"/>
            </a:lvl2pPr>
            <a:lvl3pPr marL="1064937" indent="0">
              <a:buNone/>
              <a:defRPr sz="2800"/>
            </a:lvl3pPr>
            <a:lvl4pPr marL="1597408" indent="0">
              <a:buNone/>
              <a:defRPr sz="2300"/>
            </a:lvl4pPr>
            <a:lvl5pPr marL="2129880" indent="0">
              <a:buNone/>
              <a:defRPr sz="2300"/>
            </a:lvl5pPr>
            <a:lvl6pPr marL="2662348" indent="0">
              <a:buNone/>
              <a:defRPr sz="2300"/>
            </a:lvl6pPr>
            <a:lvl7pPr marL="3194817" indent="0">
              <a:buNone/>
              <a:defRPr sz="2300"/>
            </a:lvl7pPr>
            <a:lvl8pPr marL="3727288" indent="0">
              <a:buNone/>
              <a:defRPr sz="2300"/>
            </a:lvl8pPr>
            <a:lvl9pPr marL="425975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CE147408-7CA8-4B50-98F3-3FFFFB8697F9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8900AD6F-3BCE-4F06-81B1-571FC97B04A0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3254" y="501929"/>
            <a:ext cx="2312088" cy="630634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1433" y="501929"/>
            <a:ext cx="6763968" cy="630634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/>
              <a:t>Page </a:t>
            </a:r>
            <a:fld id="{A45B023D-F6D6-4B46-834F-F570CCC5C275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9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466" indent="0" algn="ctr">
              <a:buNone/>
              <a:defRPr/>
            </a:lvl2pPr>
            <a:lvl3pPr marL="1064937" indent="0" algn="ctr">
              <a:buNone/>
              <a:defRPr/>
            </a:lvl3pPr>
            <a:lvl4pPr marL="1597408" indent="0" algn="ctr">
              <a:buNone/>
              <a:defRPr/>
            </a:lvl4pPr>
            <a:lvl5pPr marL="2129880" indent="0" algn="ctr">
              <a:buNone/>
              <a:defRPr/>
            </a:lvl5pPr>
            <a:lvl6pPr marL="2662348" indent="0" algn="ctr">
              <a:buNone/>
              <a:defRPr/>
            </a:lvl6pPr>
            <a:lvl7pPr marL="3194817" indent="0" algn="ctr">
              <a:buNone/>
              <a:defRPr/>
            </a:lvl7pPr>
            <a:lvl8pPr marL="3727288" indent="0" algn="ctr">
              <a:buNone/>
              <a:defRPr/>
            </a:lvl8pPr>
            <a:lvl9pPr marL="425975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20A9300-ABEB-47A3-BBD7-965DE40299C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C3AFDD-D227-4465-8ED1-CE8C3B0B575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466" indent="0">
              <a:buNone/>
              <a:defRPr sz="2100"/>
            </a:lvl2pPr>
            <a:lvl3pPr marL="1064937" indent="0">
              <a:buNone/>
              <a:defRPr sz="1900"/>
            </a:lvl3pPr>
            <a:lvl4pPr marL="1597408" indent="0">
              <a:buNone/>
              <a:defRPr sz="1600"/>
            </a:lvl4pPr>
            <a:lvl5pPr marL="2129880" indent="0">
              <a:buNone/>
              <a:defRPr sz="1600"/>
            </a:lvl5pPr>
            <a:lvl6pPr marL="2662348" indent="0">
              <a:buNone/>
              <a:defRPr sz="1600"/>
            </a:lvl6pPr>
            <a:lvl7pPr marL="3194817" indent="0">
              <a:buNone/>
              <a:defRPr sz="1600"/>
            </a:lvl7pPr>
            <a:lvl8pPr marL="3727288" indent="0">
              <a:buNone/>
              <a:defRPr sz="1600"/>
            </a:lvl8pPr>
            <a:lvl9pPr marL="425975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DF3D50B-857B-447D-874B-07BD3314E8B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5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9B4BF3B-0B67-41BF-8D85-44F8FBBDA13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174A42D-69ED-4B6C-ABA6-3C33303AFC9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333130B0-8FBD-4756-8B3F-43BDE8C7DF7F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91A9728-5E48-4CB3-9428-511F679A44A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B1A9039-2E00-4B1F-8D90-8BB595174D5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2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2" y="1674297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0C35502-D84B-4830-92EB-B5B827F949F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466" indent="0">
              <a:buNone/>
              <a:defRPr sz="3300"/>
            </a:lvl2pPr>
            <a:lvl3pPr marL="1064937" indent="0">
              <a:buNone/>
              <a:defRPr sz="2800"/>
            </a:lvl3pPr>
            <a:lvl4pPr marL="1597408" indent="0">
              <a:buNone/>
              <a:defRPr sz="2300"/>
            </a:lvl4pPr>
            <a:lvl5pPr marL="2129880" indent="0">
              <a:buNone/>
              <a:defRPr sz="2300"/>
            </a:lvl5pPr>
            <a:lvl6pPr marL="2662348" indent="0">
              <a:buNone/>
              <a:defRPr sz="2300"/>
            </a:lvl6pPr>
            <a:lvl7pPr marL="3194817" indent="0">
              <a:buNone/>
              <a:defRPr sz="2300"/>
            </a:lvl7pPr>
            <a:lvl8pPr marL="3727288" indent="0">
              <a:buNone/>
              <a:defRPr sz="2300"/>
            </a:lvl8pPr>
            <a:lvl9pPr marL="425975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1EDCBEF-FA90-4ED2-B09A-765B222154C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FE81E62-36D7-4438-99BF-C3B81F4BE05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0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0967299-2DE8-4C53-8FCF-C092477BE08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9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466" indent="0" algn="ctr">
              <a:buNone/>
              <a:defRPr/>
            </a:lvl2pPr>
            <a:lvl3pPr marL="1064937" indent="0" algn="ctr">
              <a:buNone/>
              <a:defRPr/>
            </a:lvl3pPr>
            <a:lvl4pPr marL="1597408" indent="0" algn="ctr">
              <a:buNone/>
              <a:defRPr/>
            </a:lvl4pPr>
            <a:lvl5pPr marL="2129880" indent="0" algn="ctr">
              <a:buNone/>
              <a:defRPr/>
            </a:lvl5pPr>
            <a:lvl6pPr marL="2662348" indent="0" algn="ctr">
              <a:buNone/>
              <a:defRPr/>
            </a:lvl6pPr>
            <a:lvl7pPr marL="3194817" indent="0" algn="ctr">
              <a:buNone/>
              <a:defRPr/>
            </a:lvl7pPr>
            <a:lvl8pPr marL="3727288" indent="0" algn="ctr">
              <a:buNone/>
              <a:defRPr/>
            </a:lvl8pPr>
            <a:lvl9pPr marL="425975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DB8FB22-49BF-4DCC-B6FF-3E3421B369D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E5F67DD-A92E-471C-9E07-ED341536E25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466" indent="0">
              <a:buNone/>
              <a:defRPr sz="2100"/>
            </a:lvl2pPr>
            <a:lvl3pPr marL="1064937" indent="0">
              <a:buNone/>
              <a:defRPr sz="1900"/>
            </a:lvl3pPr>
            <a:lvl4pPr marL="1597408" indent="0">
              <a:buNone/>
              <a:defRPr sz="1600"/>
            </a:lvl4pPr>
            <a:lvl5pPr marL="2129880" indent="0">
              <a:buNone/>
              <a:defRPr sz="1600"/>
            </a:lvl5pPr>
            <a:lvl6pPr marL="2662348" indent="0">
              <a:buNone/>
              <a:defRPr sz="1600"/>
            </a:lvl6pPr>
            <a:lvl7pPr marL="3194817" indent="0">
              <a:buNone/>
              <a:defRPr sz="1600"/>
            </a:lvl7pPr>
            <a:lvl8pPr marL="3727288" indent="0">
              <a:buNone/>
              <a:defRPr sz="1600"/>
            </a:lvl8pPr>
            <a:lvl9pPr marL="425975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03B7C4-4F08-4799-8DBE-A5ECF5BC3DA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5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7C5BCD4-AF33-419E-8A63-C32E3C72932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D89B46BE-95A9-4C33-B07D-E71D3C2C9997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466" indent="0">
              <a:buNone/>
              <a:defRPr sz="2300" b="1"/>
            </a:lvl2pPr>
            <a:lvl3pPr marL="1064937" indent="0">
              <a:buNone/>
              <a:defRPr sz="2100" b="1"/>
            </a:lvl3pPr>
            <a:lvl4pPr marL="1597408" indent="0">
              <a:buNone/>
              <a:defRPr sz="1900" b="1"/>
            </a:lvl4pPr>
            <a:lvl5pPr marL="2129880" indent="0">
              <a:buNone/>
              <a:defRPr sz="1900" b="1"/>
            </a:lvl5pPr>
            <a:lvl6pPr marL="2662348" indent="0">
              <a:buNone/>
              <a:defRPr sz="1900" b="1"/>
            </a:lvl6pPr>
            <a:lvl7pPr marL="3194817" indent="0">
              <a:buNone/>
              <a:defRPr sz="1900" b="1"/>
            </a:lvl7pPr>
            <a:lvl8pPr marL="3727288" indent="0">
              <a:buNone/>
              <a:defRPr sz="1900" b="1"/>
            </a:lvl8pPr>
            <a:lvl9pPr marL="425975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95F501D-DEE8-4740-A1A4-87C0FA27BB0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B06FA99-BB66-41C1-9B95-40002E0AF79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3DF638D-C889-4A54-8553-738724D3B73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2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2" y="1674297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20E0877-C9AB-47F4-98AC-E5C347C759F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466" indent="0">
              <a:buNone/>
              <a:defRPr sz="3300"/>
            </a:lvl2pPr>
            <a:lvl3pPr marL="1064937" indent="0">
              <a:buNone/>
              <a:defRPr sz="2800"/>
            </a:lvl3pPr>
            <a:lvl4pPr marL="1597408" indent="0">
              <a:buNone/>
              <a:defRPr sz="2300"/>
            </a:lvl4pPr>
            <a:lvl5pPr marL="2129880" indent="0">
              <a:buNone/>
              <a:defRPr sz="2300"/>
            </a:lvl5pPr>
            <a:lvl6pPr marL="2662348" indent="0">
              <a:buNone/>
              <a:defRPr sz="2300"/>
            </a:lvl6pPr>
            <a:lvl7pPr marL="3194817" indent="0">
              <a:buNone/>
              <a:defRPr sz="2300"/>
            </a:lvl7pPr>
            <a:lvl8pPr marL="3727288" indent="0">
              <a:buNone/>
              <a:defRPr sz="2300"/>
            </a:lvl8pPr>
            <a:lvl9pPr marL="425975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466" indent="0">
              <a:buNone/>
              <a:defRPr sz="1400"/>
            </a:lvl2pPr>
            <a:lvl3pPr marL="1064937" indent="0">
              <a:buNone/>
              <a:defRPr sz="1200"/>
            </a:lvl3pPr>
            <a:lvl4pPr marL="1597408" indent="0">
              <a:buNone/>
              <a:defRPr sz="1100"/>
            </a:lvl4pPr>
            <a:lvl5pPr marL="2129880" indent="0">
              <a:buNone/>
              <a:defRPr sz="1100"/>
            </a:lvl5pPr>
            <a:lvl6pPr marL="2662348" indent="0">
              <a:buNone/>
              <a:defRPr sz="1100"/>
            </a:lvl6pPr>
            <a:lvl7pPr marL="3194817" indent="0">
              <a:buNone/>
              <a:defRPr sz="1100"/>
            </a:lvl7pPr>
            <a:lvl8pPr marL="3727288" indent="0">
              <a:buNone/>
              <a:defRPr sz="1100"/>
            </a:lvl8pPr>
            <a:lvl9pPr marL="425975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23A177D-8B65-4B54-BE27-23755B98577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697539F-07B2-4D9B-828F-25A3E09EB0C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0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B837842-6DC0-48BD-A77F-A779E34DDA2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DB8FB22-49BF-4DCC-B6FF-3E3421B369D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E5F67DD-A92E-471C-9E07-ED341536E25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03B7C4-4F08-4799-8DBE-A5ECF5BC3DA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18" y="1914527"/>
            <a:ext cx="4549775" cy="489426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64175" y="1914527"/>
            <a:ext cx="4551364" cy="4894264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3BD97E51-FA48-49C1-887A-85CE19FE3BBF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7C5BCD4-AF33-419E-8A63-C32E3C72932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95F501D-DEE8-4740-A1A4-87C0FA27BB0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B06FA99-BB66-41C1-9B95-40002E0AF79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3DF638D-C889-4A54-8553-738724D3B73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20E0877-C9AB-47F4-98AC-E5C347C759F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23A177D-8B65-4B54-BE27-23755B98577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697539F-07B2-4D9B-828F-25A3E09EB0C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B837842-6DC0-48BD-A77F-A779E34DDA2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6F681DE-06A6-4544-9141-4A974A8F6B8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6F33C18-8EEF-49FD-8327-213CF66D873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2766156E-414B-4ED8-BC6E-254BFC58146C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C73D762-7715-4C25-9EB2-CDC8728EEA3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DBAA25A-69E6-4C3C-A1D5-E8C191E6964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D8FFE91-D0E7-43F1-B519-78611ECC076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637D7075-91CA-4CA4-85EC-CB91298E334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D194162-2873-494D-8E8E-D87C1A68194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63C38AF1-AC7D-470E-AD27-7D1D82E247A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0092268-B044-403B-8B3F-57FA2F28B26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57EF773-EBF6-4859-86A3-373B0A4710B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EC55D9D-8BB3-4855-8D29-D196456AB42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  <a:prstGeom prst="rect">
            <a:avLst/>
          </a:prstGeom>
        </p:spPr>
        <p:txBody>
          <a:bodyPr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  <a:prstGeom prst="rect">
            <a:avLst/>
          </a:prstGeom>
        </p:spPr>
        <p:txBody>
          <a:bodyPr lIns="106551" tIns="53271" rIns="106551" bIns="53271"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C9EC01AE-62BE-47B7-A74E-51BB8260134F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559" y="1866904"/>
            <a:ext cx="9604058" cy="5280290"/>
          </a:xfrm>
          <a:prstGeom prst="rect">
            <a:avLst/>
          </a:prstGeom>
        </p:spPr>
        <p:txBody>
          <a:bodyPr lIns="106551" tIns="53271" rIns="106551" bIns="5327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  <a:prstGeom prst="rect">
            <a:avLst/>
          </a:prstGeom>
        </p:spPr>
        <p:txBody>
          <a:bodyPr lIns="106551" tIns="53271" rIns="106551" bIns="53271"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  <a:prstGeom prst="rect">
            <a:avLst/>
          </a:prstGeom>
        </p:spPr>
        <p:txBody>
          <a:bodyPr lIns="106551" tIns="53271" rIns="106551" bIns="53271"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559" y="1866904"/>
            <a:ext cx="4713102" cy="5280290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4514" y="1866904"/>
            <a:ext cx="4713102" cy="5280290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  <a:prstGeom prst="rect">
            <a:avLst/>
          </a:prstGeom>
        </p:spPr>
        <p:txBody>
          <a:bodyPr lIns="106551" tIns="53271" rIns="106551" bIns="53271"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  <a:prstGeom prst="rect">
            <a:avLst/>
          </a:prstGeom>
        </p:spPr>
        <p:txBody>
          <a:bodyPr lIns="106551" tIns="53271" rIns="106551" bIns="53271"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  <a:prstGeom prst="rect">
            <a:avLst/>
          </a:prstGeom>
        </p:spPr>
        <p:txBody>
          <a:bodyPr lIns="106551" tIns="53271" rIns="106551" bIns="53271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  <a:prstGeom prst="rect">
            <a:avLst/>
          </a:prstGeom>
        </p:spPr>
        <p:txBody>
          <a:bodyPr lIns="106551" tIns="53271" rIns="106551" bIns="53271"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  <a:prstGeom prst="rect">
            <a:avLst/>
          </a:prstGeom>
        </p:spPr>
        <p:txBody>
          <a:bodyPr lIns="106551" tIns="53271" rIns="106551" bIns="53271"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  <a:prstGeom prst="rect">
            <a:avLst/>
          </a:prstGeom>
        </p:spPr>
        <p:txBody>
          <a:bodyPr lIns="106551" tIns="53271" rIns="106551" bIns="53271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  <a:prstGeom prst="rect">
            <a:avLst/>
          </a:prstGeom>
        </p:spPr>
        <p:txBody>
          <a:bodyPr lIns="106551" tIns="53271" rIns="106551" bIns="53271"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  <a:prstGeom prst="rect">
            <a:avLst/>
          </a:prstGeom>
        </p:spPr>
        <p:txBody>
          <a:bodyPr lIns="106551" tIns="53271" rIns="106551" bIns="53271"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559" y="1866904"/>
            <a:ext cx="9604058" cy="5280290"/>
          </a:xfrm>
          <a:prstGeom prst="rect">
            <a:avLst/>
          </a:prstGeom>
        </p:spPr>
        <p:txBody>
          <a:bodyPr vert="eaVert" lIns="106551" tIns="53271" rIns="106551" bIns="5327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36602" y="320419"/>
            <a:ext cx="2401014" cy="6826779"/>
          </a:xfrm>
          <a:prstGeom prst="rect">
            <a:avLst/>
          </a:prstGeom>
        </p:spPr>
        <p:txBody>
          <a:bodyPr vert="eaVert" lIns="106551" tIns="53271" rIns="106551" bIns="53271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559" y="320419"/>
            <a:ext cx="7025190" cy="6826779"/>
          </a:xfrm>
          <a:prstGeom prst="rect">
            <a:avLst/>
          </a:prstGeom>
        </p:spPr>
        <p:txBody>
          <a:bodyPr vert="eaVert" lIns="106551" tIns="53271" rIns="106551" bIns="5327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F817DB91-5B87-491E-A0C0-DFE387B7BCDA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2" y="7241656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34"/>
            <a:ext cx="1570526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8" y="7241647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7" y="288934"/>
            <a:ext cx="2120090" cy="34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/>
            <a:r>
              <a:rPr lang="en-US" altLang="zh-CN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Security Level:</a:t>
            </a:r>
            <a:r>
              <a:rPr lang="zh-CN" altLang="en-US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81" tIns="46697" rIns="93381" bIns="46697">
            <a:spAutoFit/>
          </a:bodyPr>
          <a:lstStyle/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7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6" y="3713438"/>
            <a:ext cx="6191505" cy="1009385"/>
          </a:xfrm>
        </p:spPr>
        <p:txBody>
          <a:bodyPr lIns="93381" tIns="46697" rIns="93381" bIns="46697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649CF7C1-4BC2-41B8-B39F-EA647B0F582F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4930FCF4-6FB3-40AC-8019-01C35824AC93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55E6C17D-5CDD-4CB3-99EC-95778C4C357A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D53100A2-7B3E-4826-BF64-F18EA328C247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E5361967-8D69-410F-B992-D75350A1A995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591034F8-F35B-41F6-8103-FF9013018681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B8B55003-6EDD-4E2A-8F71-FE13DCF907D5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EFAB2FAC-2C89-4359-9F13-21DE0C10C31F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AE0601A5-1598-4D44-AE82-DB2E337D4CFE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AB4C970E-1C28-4A4A-B8CC-583B7A85F15F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6E600553-256F-44BB-BBFC-54FAC5593F34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2175503C-B89D-43CB-8F8B-3F5AABE2F48B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7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645" indent="0" algn="ctr">
              <a:buNone/>
              <a:defRPr/>
            </a:lvl2pPr>
            <a:lvl3pPr marL="1065297" indent="0" algn="ctr">
              <a:buNone/>
              <a:defRPr/>
            </a:lvl3pPr>
            <a:lvl4pPr marL="1597948" indent="0" algn="ctr">
              <a:buNone/>
              <a:defRPr/>
            </a:lvl4pPr>
            <a:lvl5pPr marL="2130600" indent="0" algn="ctr">
              <a:buNone/>
              <a:defRPr/>
            </a:lvl5pPr>
            <a:lvl6pPr marL="2663249" indent="0" algn="ctr">
              <a:buNone/>
              <a:defRPr/>
            </a:lvl6pPr>
            <a:lvl7pPr marL="3195898" indent="0" algn="ctr">
              <a:buNone/>
              <a:defRPr/>
            </a:lvl7pPr>
            <a:lvl8pPr marL="3728548" indent="0" algn="ctr">
              <a:buNone/>
              <a:defRPr/>
            </a:lvl8pPr>
            <a:lvl9pPr marL="426119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5501A7-2D1F-4988-8B2B-0282421681A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A94E728-A328-4F08-B2BB-9BC9DB5EA28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645" indent="0">
              <a:buNone/>
              <a:defRPr sz="2100"/>
            </a:lvl2pPr>
            <a:lvl3pPr marL="1065297" indent="0">
              <a:buNone/>
              <a:defRPr sz="1900"/>
            </a:lvl3pPr>
            <a:lvl4pPr marL="1597948" indent="0">
              <a:buNone/>
              <a:defRPr sz="1600"/>
            </a:lvl4pPr>
            <a:lvl5pPr marL="2130600" indent="0">
              <a:buNone/>
              <a:defRPr sz="1600"/>
            </a:lvl5pPr>
            <a:lvl6pPr marL="2663249" indent="0">
              <a:buNone/>
              <a:defRPr sz="1600"/>
            </a:lvl6pPr>
            <a:lvl7pPr marL="3195898" indent="0">
              <a:buNone/>
              <a:defRPr sz="1600"/>
            </a:lvl7pPr>
            <a:lvl8pPr marL="3728548" indent="0">
              <a:buNone/>
              <a:defRPr sz="1600"/>
            </a:lvl8pPr>
            <a:lvl9pPr marL="42611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578753C-1C0A-4B1F-82B9-00D327B2358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3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4BFC1F7-E1A0-4659-9993-7B40D99943A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645" indent="0">
              <a:buNone/>
              <a:defRPr sz="2300" b="1"/>
            </a:lvl2pPr>
            <a:lvl3pPr marL="1065297" indent="0">
              <a:buNone/>
              <a:defRPr sz="2100" b="1"/>
            </a:lvl3pPr>
            <a:lvl4pPr marL="1597948" indent="0">
              <a:buNone/>
              <a:defRPr sz="1900" b="1"/>
            </a:lvl4pPr>
            <a:lvl5pPr marL="2130600" indent="0">
              <a:buNone/>
              <a:defRPr sz="1900" b="1"/>
            </a:lvl5pPr>
            <a:lvl6pPr marL="2663249" indent="0">
              <a:buNone/>
              <a:defRPr sz="1900" b="1"/>
            </a:lvl6pPr>
            <a:lvl7pPr marL="3195898" indent="0">
              <a:buNone/>
              <a:defRPr sz="1900" b="1"/>
            </a:lvl7pPr>
            <a:lvl8pPr marL="3728548" indent="0">
              <a:buNone/>
              <a:defRPr sz="1900" b="1"/>
            </a:lvl8pPr>
            <a:lvl9pPr marL="42611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645" indent="0">
              <a:buNone/>
              <a:defRPr sz="2300" b="1"/>
            </a:lvl2pPr>
            <a:lvl3pPr marL="1065297" indent="0">
              <a:buNone/>
              <a:defRPr sz="2100" b="1"/>
            </a:lvl3pPr>
            <a:lvl4pPr marL="1597948" indent="0">
              <a:buNone/>
              <a:defRPr sz="1900" b="1"/>
            </a:lvl4pPr>
            <a:lvl5pPr marL="2130600" indent="0">
              <a:buNone/>
              <a:defRPr sz="1900" b="1"/>
            </a:lvl5pPr>
            <a:lvl6pPr marL="2663249" indent="0">
              <a:buNone/>
              <a:defRPr sz="1900" b="1"/>
            </a:lvl6pPr>
            <a:lvl7pPr marL="3195898" indent="0">
              <a:buNone/>
              <a:defRPr sz="1900" b="1"/>
            </a:lvl7pPr>
            <a:lvl8pPr marL="3728548" indent="0">
              <a:buNone/>
              <a:defRPr sz="1900" b="1"/>
            </a:lvl8pPr>
            <a:lvl9pPr marL="42611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292125C-37CB-4AF4-851E-B2BA4A094AE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6C8D1A6-6635-49C9-9C67-B5EF60E55CE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76CDCB0-AE54-4A39-8216-E61141AB33A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0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0" y="1674294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645" indent="0">
              <a:buNone/>
              <a:defRPr sz="1400"/>
            </a:lvl2pPr>
            <a:lvl3pPr marL="1065297" indent="0">
              <a:buNone/>
              <a:defRPr sz="1200"/>
            </a:lvl3pPr>
            <a:lvl4pPr marL="1597948" indent="0">
              <a:buNone/>
              <a:defRPr sz="1100"/>
            </a:lvl4pPr>
            <a:lvl5pPr marL="2130600" indent="0">
              <a:buNone/>
              <a:defRPr sz="1100"/>
            </a:lvl5pPr>
            <a:lvl6pPr marL="2663249" indent="0">
              <a:buNone/>
              <a:defRPr sz="1100"/>
            </a:lvl6pPr>
            <a:lvl7pPr marL="3195898" indent="0">
              <a:buNone/>
              <a:defRPr sz="1100"/>
            </a:lvl7pPr>
            <a:lvl8pPr marL="3728548" indent="0">
              <a:buNone/>
              <a:defRPr sz="1100"/>
            </a:lvl8pPr>
            <a:lvl9pPr marL="42611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E48588F-5CA0-4BA0-A384-8053A89BC24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645" indent="0">
              <a:buNone/>
              <a:defRPr sz="3300"/>
            </a:lvl2pPr>
            <a:lvl3pPr marL="1065297" indent="0">
              <a:buNone/>
              <a:defRPr sz="2800"/>
            </a:lvl3pPr>
            <a:lvl4pPr marL="1597948" indent="0">
              <a:buNone/>
              <a:defRPr sz="2300"/>
            </a:lvl4pPr>
            <a:lvl5pPr marL="2130600" indent="0">
              <a:buNone/>
              <a:defRPr sz="2300"/>
            </a:lvl5pPr>
            <a:lvl6pPr marL="2663249" indent="0">
              <a:buNone/>
              <a:defRPr sz="2300"/>
            </a:lvl6pPr>
            <a:lvl7pPr marL="3195898" indent="0">
              <a:buNone/>
              <a:defRPr sz="2300"/>
            </a:lvl7pPr>
            <a:lvl8pPr marL="3728548" indent="0">
              <a:buNone/>
              <a:defRPr sz="2300"/>
            </a:lvl8pPr>
            <a:lvl9pPr marL="426119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645" indent="0">
              <a:buNone/>
              <a:defRPr sz="1400"/>
            </a:lvl2pPr>
            <a:lvl3pPr marL="1065297" indent="0">
              <a:buNone/>
              <a:defRPr sz="1200"/>
            </a:lvl3pPr>
            <a:lvl4pPr marL="1597948" indent="0">
              <a:buNone/>
              <a:defRPr sz="1100"/>
            </a:lvl4pPr>
            <a:lvl5pPr marL="2130600" indent="0">
              <a:buNone/>
              <a:defRPr sz="1100"/>
            </a:lvl5pPr>
            <a:lvl6pPr marL="2663249" indent="0">
              <a:buNone/>
              <a:defRPr sz="1100"/>
            </a:lvl6pPr>
            <a:lvl7pPr marL="3195898" indent="0">
              <a:buNone/>
              <a:defRPr sz="1100"/>
            </a:lvl7pPr>
            <a:lvl8pPr marL="3728548" indent="0">
              <a:buNone/>
              <a:defRPr sz="1100"/>
            </a:lvl8pPr>
            <a:lvl9pPr marL="42611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D8A228A-B86E-47E8-932B-BC27A31DB42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163947BC-5035-4F3C-9319-CE2ACFD8168B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0375330-0D5C-486D-BE6A-9F754F3A169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7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10212F-A3DC-4B19-B41E-0DFC6BB2B4C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44" y="1915057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97" y="1915057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5224FC92-552A-42E4-9B1F-B97587D4BF8C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3254" y="744547"/>
            <a:ext cx="2312088" cy="60637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1433" y="744547"/>
            <a:ext cx="6763968" cy="60637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4" name="Picture 13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latin typeface="Arial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7999413" y="4648202"/>
            <a:ext cx="26717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defTabSz="932672" eaLnBrk="1" hangingPunct="1">
              <a:lnSpc>
                <a:spcPct val="14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www.huawei.com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44" y="1915057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97" y="1915057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89850" y="303230"/>
            <a:ext cx="2325688" cy="65055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2788" y="303230"/>
            <a:ext cx="6824662" cy="65055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Page </a:t>
            </a:r>
            <a:fld id="{B5DEA36A-9CDE-49AE-8B6C-335B2FFCCA28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3254" y="744547"/>
            <a:ext cx="2312088" cy="60637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1433" y="744547"/>
            <a:ext cx="6763968" cy="606372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486028"/>
            <a:ext cx="9070975" cy="17145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4533900"/>
            <a:ext cx="7470775" cy="2044700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 algn="ctr">
              <a:buNone/>
              <a:defRPr/>
            </a:lvl1pPr>
            <a:lvl2pPr marL="456045" indent="0" algn="ctr">
              <a:buNone/>
              <a:defRPr/>
            </a:lvl2pPr>
            <a:lvl3pPr marL="912089" indent="0" algn="ctr">
              <a:buNone/>
              <a:defRPr/>
            </a:lvl3pPr>
            <a:lvl4pPr marL="1368129" indent="0" algn="ctr">
              <a:buNone/>
              <a:defRPr/>
            </a:lvl4pPr>
            <a:lvl5pPr marL="1824169" indent="0" algn="ctr">
              <a:buNone/>
              <a:defRPr/>
            </a:lvl5pPr>
            <a:lvl6pPr marL="2280211" indent="0" algn="ctr">
              <a:buNone/>
              <a:defRPr/>
            </a:lvl6pPr>
            <a:lvl7pPr marL="2736251" indent="0" algn="ctr">
              <a:buNone/>
              <a:defRPr/>
            </a:lvl7pPr>
            <a:lvl8pPr marL="3192294" indent="0" algn="ctr">
              <a:buNone/>
              <a:defRPr/>
            </a:lvl8pPr>
            <a:lvl9pPr marL="364833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66900"/>
            <a:ext cx="9604375" cy="5280025"/>
          </a:xfrm>
          <a:prstGeom prst="rect">
            <a:avLst/>
          </a:prstGeom>
        </p:spPr>
        <p:txBody>
          <a:bodyPr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2" y="7241656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34"/>
            <a:ext cx="1570526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8" y="7241647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7" y="288934"/>
            <a:ext cx="2120090" cy="34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81" tIns="46697" rIns="93381" bIns="46697">
            <a:spAutoFit/>
          </a:bodyPr>
          <a:lstStyle/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7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6" y="3713438"/>
            <a:ext cx="6191505" cy="1009385"/>
          </a:xfrm>
        </p:spPr>
        <p:txBody>
          <a:bodyPr lIns="93381" tIns="46697" rIns="93381" bIns="46697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A09DE30-F87A-43B4-8679-ECBB4FEA5E2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9F75A4B-E35C-42AE-ADF8-F493C941483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866900"/>
            <a:ext cx="4725988" cy="5280025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1806" y="1866900"/>
            <a:ext cx="4725987" cy="5280025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446E297-CFA7-4061-B097-51BEEA103B2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7D8D39A-868F-438F-8B7C-01FBFBD1BFF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24455BA-0DC5-4618-B4FD-7043253F756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2F9820B-7C50-4064-BD2A-FB899DDCE6E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D668323-9AAD-458F-AFD0-B286036D941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4F5B02C-8F6E-4AC9-B24B-97671A9DF40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16787FE-E483-4D96-AEAB-A2B891AE47D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1A2B756-FCAC-420A-A925-ACC52F74C06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2" y="7241656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34"/>
            <a:ext cx="1570526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8" y="7241647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7" y="288934"/>
            <a:ext cx="2120090" cy="34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81" tIns="46697" rIns="93381" bIns="46697">
            <a:spAutoFit/>
          </a:bodyPr>
          <a:lstStyle/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7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6" y="3713438"/>
            <a:ext cx="6191505" cy="1009385"/>
          </a:xfrm>
        </p:spPr>
        <p:txBody>
          <a:bodyPr lIns="93381" tIns="46697" rIns="93381" bIns="46697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93BD97E-EBDF-46CA-9588-C7782100F8D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3B93045-6B9C-477E-A686-80DA9BF8C77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657AE03E-DE14-43A3-AE44-EBA89D1F478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FB4A48A-61FF-4DD0-8EF0-A017D29EA2C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74B1769-7740-4973-BA09-FE4DE1F93F2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85FE0D7-91F2-403B-ACEB-353B4C68BCF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C5B5B89-DB08-4C84-A688-52A8717B907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686ED9C-DBD2-4E26-8779-903DE57CFF3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8E77243-891E-4886-B446-3E6B812942F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ED3E19E-06E1-41DC-9C31-71B2FC8BD5A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2" y="7241656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34"/>
            <a:ext cx="1570526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8" y="7241647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7" y="288934"/>
            <a:ext cx="2120090" cy="3404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381" tIns="46697" rIns="93381" bIns="46697">
            <a:spAutoFit/>
          </a:bodyPr>
          <a:lstStyle/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144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7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6" y="3713438"/>
            <a:ext cx="6191505" cy="1009385"/>
          </a:xfrm>
        </p:spPr>
        <p:txBody>
          <a:bodyPr lIns="93381" tIns="46697" rIns="93381" bIns="46697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F8C628F-C937-4008-8687-134DB4AA9A0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83178E5-83A2-446E-BF26-C63BEC1002A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0C2514F-FA75-476C-85A7-2F6BEE8407D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E2FD495-185D-4BC7-AD92-43D068C5C8E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ABC37BF-1318-4D8B-93C2-8F42D218D47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4E54D14-ABF8-49A5-BFAB-724D1CE9235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CA13467-56FC-4A12-ABB2-5828FAD8D50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522D912-7BA6-4CF8-B637-B3E8FB9D524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706D958-0563-419B-B57C-D6E476ADDCC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8746380-B62B-4FEB-B5C6-A26C41EB948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55483AC7-7346-447D-B0EE-9C16B8557093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6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736" indent="0" algn="ctr">
              <a:buNone/>
              <a:defRPr/>
            </a:lvl2pPr>
            <a:lvl3pPr marL="1065477" indent="0" algn="ctr">
              <a:buNone/>
              <a:defRPr/>
            </a:lvl3pPr>
            <a:lvl4pPr marL="1598218" indent="0" algn="ctr">
              <a:buNone/>
              <a:defRPr/>
            </a:lvl4pPr>
            <a:lvl5pPr marL="2130960" indent="0" algn="ctr">
              <a:buNone/>
              <a:defRPr/>
            </a:lvl5pPr>
            <a:lvl6pPr marL="2663699" indent="0" algn="ctr">
              <a:buNone/>
              <a:defRPr/>
            </a:lvl6pPr>
            <a:lvl7pPr marL="3196438" indent="0" algn="ctr">
              <a:buNone/>
              <a:defRPr/>
            </a:lvl7pPr>
            <a:lvl8pPr marL="3729178" indent="0" algn="ctr">
              <a:buNone/>
              <a:defRPr/>
            </a:lvl8pPr>
            <a:lvl9pPr marL="426191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74AF8674-AD3A-4E87-AF40-FA0036685CA5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F622AC10-45CE-4612-8EDD-B8BC60AFAB39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736" indent="0">
              <a:buNone/>
              <a:defRPr sz="2100"/>
            </a:lvl2pPr>
            <a:lvl3pPr marL="1065477" indent="0">
              <a:buNone/>
              <a:defRPr sz="1900"/>
            </a:lvl3pPr>
            <a:lvl4pPr marL="1598218" indent="0">
              <a:buNone/>
              <a:defRPr sz="1600"/>
            </a:lvl4pPr>
            <a:lvl5pPr marL="2130960" indent="0">
              <a:buNone/>
              <a:defRPr sz="1600"/>
            </a:lvl5pPr>
            <a:lvl6pPr marL="2663699" indent="0">
              <a:buNone/>
              <a:defRPr sz="1600"/>
            </a:lvl6pPr>
            <a:lvl7pPr marL="3196438" indent="0">
              <a:buNone/>
              <a:defRPr sz="1600"/>
            </a:lvl7pPr>
            <a:lvl8pPr marL="3729178" indent="0">
              <a:buNone/>
              <a:defRPr sz="1600"/>
            </a:lvl8pPr>
            <a:lvl9pPr marL="4261919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8062E167-FA95-4D41-9CF0-17C9F375E566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2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20C3BC81-EF1E-4672-9FB2-694248A786BE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736" indent="0">
              <a:buNone/>
              <a:defRPr sz="2300" b="1"/>
            </a:lvl2pPr>
            <a:lvl3pPr marL="1065477" indent="0">
              <a:buNone/>
              <a:defRPr sz="2100" b="1"/>
            </a:lvl3pPr>
            <a:lvl4pPr marL="1598218" indent="0">
              <a:buNone/>
              <a:defRPr sz="1900" b="1"/>
            </a:lvl4pPr>
            <a:lvl5pPr marL="2130960" indent="0">
              <a:buNone/>
              <a:defRPr sz="1900" b="1"/>
            </a:lvl5pPr>
            <a:lvl6pPr marL="2663699" indent="0">
              <a:buNone/>
              <a:defRPr sz="1900" b="1"/>
            </a:lvl6pPr>
            <a:lvl7pPr marL="3196438" indent="0">
              <a:buNone/>
              <a:defRPr sz="1900" b="1"/>
            </a:lvl7pPr>
            <a:lvl8pPr marL="3729178" indent="0">
              <a:buNone/>
              <a:defRPr sz="1900" b="1"/>
            </a:lvl8pPr>
            <a:lvl9pPr marL="4261919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DA677CF5-9D88-4BD6-A95D-42AA77B5ACF9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987E8F9B-3015-4078-9C4D-61DF203D1434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3F40AE48-185C-4F7A-90BA-A1B325A3929D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9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9632F8F1-2BF3-42EA-86B1-CD98CBF56C98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1866900"/>
            <a:ext cx="9604375" cy="5280025"/>
          </a:xfrm>
          <a:prstGeom prst="rect">
            <a:avLst/>
          </a:prstGeom>
        </p:spPr>
        <p:txBody>
          <a:bodyPr vert="eaVert"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736" indent="0">
              <a:buNone/>
              <a:defRPr sz="3300"/>
            </a:lvl2pPr>
            <a:lvl3pPr marL="1065477" indent="0">
              <a:buNone/>
              <a:defRPr sz="2800"/>
            </a:lvl3pPr>
            <a:lvl4pPr marL="1598218" indent="0">
              <a:buNone/>
              <a:defRPr sz="2300"/>
            </a:lvl4pPr>
            <a:lvl5pPr marL="2130960" indent="0">
              <a:buNone/>
              <a:defRPr sz="2300"/>
            </a:lvl5pPr>
            <a:lvl6pPr marL="2663699" indent="0">
              <a:buNone/>
              <a:defRPr sz="2300"/>
            </a:lvl6pPr>
            <a:lvl7pPr marL="3196438" indent="0">
              <a:buNone/>
              <a:defRPr sz="2300"/>
            </a:lvl7pPr>
            <a:lvl8pPr marL="3729178" indent="0">
              <a:buNone/>
              <a:defRPr sz="2300"/>
            </a:lvl8pPr>
            <a:lvl9pPr marL="4261919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736" indent="0">
              <a:buNone/>
              <a:defRPr sz="1400"/>
            </a:lvl2pPr>
            <a:lvl3pPr marL="1065477" indent="0">
              <a:buNone/>
              <a:defRPr sz="1200"/>
            </a:lvl3pPr>
            <a:lvl4pPr marL="1598218" indent="0">
              <a:buNone/>
              <a:defRPr sz="1100"/>
            </a:lvl4pPr>
            <a:lvl5pPr marL="2130960" indent="0">
              <a:buNone/>
              <a:defRPr sz="1100"/>
            </a:lvl5pPr>
            <a:lvl6pPr marL="2663699" indent="0">
              <a:buNone/>
              <a:defRPr sz="1100"/>
            </a:lvl6pPr>
            <a:lvl7pPr marL="3196438" indent="0">
              <a:buNone/>
              <a:defRPr sz="1100"/>
            </a:lvl7pPr>
            <a:lvl8pPr marL="3729178" indent="0">
              <a:buNone/>
              <a:defRPr sz="1100"/>
            </a:lvl8pPr>
            <a:lvl9pPr marL="426191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607EC7E8-A457-4717-8D6A-CFE50A354ACE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E093E862-4624-432E-BC79-C37DDB38CDC2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6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76F1DF5D-0EEB-4ABC-883E-E628E25AF0C4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37475" y="388942"/>
            <a:ext cx="2400300" cy="67579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1" y="388942"/>
            <a:ext cx="7051674" cy="6757987"/>
          </a:xfrm>
          <a:prstGeom prst="rect">
            <a:avLst/>
          </a:prstGeom>
        </p:spPr>
        <p:txBody>
          <a:bodyPr vert="eaVert"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40" y="7241653"/>
            <a:ext cx="3131976" cy="3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5" tIns="46704" rIns="93395" bIns="46704">
            <a:spAutoFit/>
          </a:bodyPr>
          <a:lstStyle/>
          <a:p>
            <a:pPr defTabSz="934460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0" y="4776531"/>
            <a:ext cx="1570593" cy="3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5" tIns="46704" rIns="93395" bIns="46704">
            <a:spAutoFit/>
          </a:bodyPr>
          <a:lstStyle/>
          <a:p>
            <a:pPr defTabSz="934460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5" y="7241647"/>
            <a:ext cx="1981334" cy="309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56" tIns="46677" rIns="93356" bIns="46677">
            <a:spAutoFit/>
          </a:bodyPr>
          <a:lstStyle/>
          <a:p>
            <a:pPr defTabSz="934460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5" y="288930"/>
            <a:ext cx="2120154" cy="340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56" tIns="46677" rIns="93356" bIns="46677">
            <a:spAutoFit/>
          </a:bodyPr>
          <a:lstStyle/>
          <a:p>
            <a:pPr defTabSz="934460"/>
            <a:r>
              <a:rPr lang="en-US" altLang="zh-CN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Security Level:</a:t>
            </a:r>
            <a:r>
              <a:rPr lang="zh-CN" altLang="en-US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412" tIns="46711" rIns="93412" bIns="46711">
            <a:spAutoFit/>
          </a:bodyPr>
          <a:lstStyle/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460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460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5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3" y="3713435"/>
            <a:ext cx="6191505" cy="1009385"/>
          </a:xfrm>
        </p:spPr>
        <p:txBody>
          <a:bodyPr lIns="93412" tIns="46711" rIns="93412" bIns="46711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52090EF2-3B0A-4748-9B7F-715F7796008A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918" indent="0">
              <a:buNone/>
              <a:defRPr sz="2100"/>
            </a:lvl2pPr>
            <a:lvl3pPr marL="1065839" indent="0">
              <a:buNone/>
              <a:defRPr sz="1900"/>
            </a:lvl3pPr>
            <a:lvl4pPr marL="1598759" indent="0">
              <a:buNone/>
              <a:defRPr sz="1600"/>
            </a:lvl4pPr>
            <a:lvl5pPr marL="2131681" indent="0">
              <a:buNone/>
              <a:defRPr sz="1600"/>
            </a:lvl5pPr>
            <a:lvl6pPr marL="2664600" indent="0">
              <a:buNone/>
              <a:defRPr sz="1600"/>
            </a:lvl6pPr>
            <a:lvl7pPr marL="3197520" indent="0">
              <a:buNone/>
              <a:defRPr sz="1600"/>
            </a:lvl7pPr>
            <a:lvl8pPr marL="3730440" indent="0">
              <a:buNone/>
              <a:defRPr sz="1600"/>
            </a:lvl8pPr>
            <a:lvl9pPr marL="4263361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1ADFBC13-775F-492C-83CA-957BFADCB428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69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8F992F18-B0E3-4C64-88B5-EDD1BA019233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18" indent="0">
              <a:buNone/>
              <a:defRPr sz="2300" b="1"/>
            </a:lvl2pPr>
            <a:lvl3pPr marL="1065839" indent="0">
              <a:buNone/>
              <a:defRPr sz="2100" b="1"/>
            </a:lvl3pPr>
            <a:lvl4pPr marL="1598759" indent="0">
              <a:buNone/>
              <a:defRPr sz="1900" b="1"/>
            </a:lvl4pPr>
            <a:lvl5pPr marL="2131681" indent="0">
              <a:buNone/>
              <a:defRPr sz="1900" b="1"/>
            </a:lvl5pPr>
            <a:lvl6pPr marL="2664600" indent="0">
              <a:buNone/>
              <a:defRPr sz="1900" b="1"/>
            </a:lvl6pPr>
            <a:lvl7pPr marL="3197520" indent="0">
              <a:buNone/>
              <a:defRPr sz="1900" b="1"/>
            </a:lvl7pPr>
            <a:lvl8pPr marL="3730440" indent="0">
              <a:buNone/>
              <a:defRPr sz="1900" b="1"/>
            </a:lvl8pPr>
            <a:lvl9pPr marL="4263361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918" indent="0">
              <a:buNone/>
              <a:defRPr sz="2300" b="1"/>
            </a:lvl2pPr>
            <a:lvl3pPr marL="1065839" indent="0">
              <a:buNone/>
              <a:defRPr sz="2100" b="1"/>
            </a:lvl3pPr>
            <a:lvl4pPr marL="1598759" indent="0">
              <a:buNone/>
              <a:defRPr sz="1900" b="1"/>
            </a:lvl4pPr>
            <a:lvl5pPr marL="2131681" indent="0">
              <a:buNone/>
              <a:defRPr sz="1900" b="1"/>
            </a:lvl5pPr>
            <a:lvl6pPr marL="2664600" indent="0">
              <a:buNone/>
              <a:defRPr sz="1900" b="1"/>
            </a:lvl6pPr>
            <a:lvl7pPr marL="3197520" indent="0">
              <a:buNone/>
              <a:defRPr sz="1900" b="1"/>
            </a:lvl7pPr>
            <a:lvl8pPr marL="3730440" indent="0">
              <a:buNone/>
              <a:defRPr sz="1900" b="1"/>
            </a:lvl8pPr>
            <a:lvl9pPr marL="4263361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33F29795-6CB5-49E2-9827-8CE8BF9E58A6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394A81C0-5E67-4F88-84E8-9F42A9A9EDCC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0" y="2486028"/>
            <a:ext cx="9070975" cy="1714500"/>
          </a:xfrm>
          <a:prstGeom prst="rect">
            <a:avLst/>
          </a:prstGeom>
        </p:spPr>
        <p:txBody>
          <a:bodyPr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200" y="4533900"/>
            <a:ext cx="7470775" cy="2044700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 algn="ctr">
              <a:buNone/>
              <a:defRPr/>
            </a:lvl1pPr>
            <a:lvl2pPr marL="456045" indent="0" algn="ctr">
              <a:buNone/>
              <a:defRPr/>
            </a:lvl2pPr>
            <a:lvl3pPr marL="912089" indent="0" algn="ctr">
              <a:buNone/>
              <a:defRPr/>
            </a:lvl3pPr>
            <a:lvl4pPr marL="1368129" indent="0" algn="ctr">
              <a:buNone/>
              <a:defRPr/>
            </a:lvl4pPr>
            <a:lvl5pPr marL="1824169" indent="0" algn="ctr">
              <a:buNone/>
              <a:defRPr/>
            </a:lvl5pPr>
            <a:lvl6pPr marL="2280211" indent="0" algn="ctr">
              <a:buNone/>
              <a:defRPr/>
            </a:lvl6pPr>
            <a:lvl7pPr marL="2736251" indent="0" algn="ctr">
              <a:buNone/>
              <a:defRPr/>
            </a:lvl7pPr>
            <a:lvl8pPr marL="3192294" indent="0" algn="ctr">
              <a:buNone/>
              <a:defRPr/>
            </a:lvl8pPr>
            <a:lvl9pPr marL="364833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874B07B4-318B-4F2C-A1F2-E731BC87F4DF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6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918" indent="0">
              <a:buNone/>
              <a:defRPr sz="1400"/>
            </a:lvl2pPr>
            <a:lvl3pPr marL="1065839" indent="0">
              <a:buNone/>
              <a:defRPr sz="1200"/>
            </a:lvl3pPr>
            <a:lvl4pPr marL="1598759" indent="0">
              <a:buNone/>
              <a:defRPr sz="1100"/>
            </a:lvl4pPr>
            <a:lvl5pPr marL="2131681" indent="0">
              <a:buNone/>
              <a:defRPr sz="1100"/>
            </a:lvl5pPr>
            <a:lvl6pPr marL="2664600" indent="0">
              <a:buNone/>
              <a:defRPr sz="1100"/>
            </a:lvl6pPr>
            <a:lvl7pPr marL="3197520" indent="0">
              <a:buNone/>
              <a:defRPr sz="1100"/>
            </a:lvl7pPr>
            <a:lvl8pPr marL="3730440" indent="0">
              <a:buNone/>
              <a:defRPr sz="1100"/>
            </a:lvl8pPr>
            <a:lvl9pPr marL="426336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29126248-1EB0-414E-9C69-D7D704187625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918" indent="0">
              <a:buNone/>
              <a:defRPr sz="3300"/>
            </a:lvl2pPr>
            <a:lvl3pPr marL="1065839" indent="0">
              <a:buNone/>
              <a:defRPr sz="2800"/>
            </a:lvl3pPr>
            <a:lvl4pPr marL="1598759" indent="0">
              <a:buNone/>
              <a:defRPr sz="2300"/>
            </a:lvl4pPr>
            <a:lvl5pPr marL="2131681" indent="0">
              <a:buNone/>
              <a:defRPr sz="2300"/>
            </a:lvl5pPr>
            <a:lvl6pPr marL="2664600" indent="0">
              <a:buNone/>
              <a:defRPr sz="2300"/>
            </a:lvl6pPr>
            <a:lvl7pPr marL="3197520" indent="0">
              <a:buNone/>
              <a:defRPr sz="2300"/>
            </a:lvl7pPr>
            <a:lvl8pPr marL="3730440" indent="0">
              <a:buNone/>
              <a:defRPr sz="2300"/>
            </a:lvl8pPr>
            <a:lvl9pPr marL="4263361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918" indent="0">
              <a:buNone/>
              <a:defRPr sz="1400"/>
            </a:lvl2pPr>
            <a:lvl3pPr marL="1065839" indent="0">
              <a:buNone/>
              <a:defRPr sz="1200"/>
            </a:lvl3pPr>
            <a:lvl4pPr marL="1598759" indent="0">
              <a:buNone/>
              <a:defRPr sz="1100"/>
            </a:lvl4pPr>
            <a:lvl5pPr marL="2131681" indent="0">
              <a:buNone/>
              <a:defRPr sz="1100"/>
            </a:lvl5pPr>
            <a:lvl6pPr marL="2664600" indent="0">
              <a:buNone/>
              <a:defRPr sz="1100"/>
            </a:lvl6pPr>
            <a:lvl7pPr marL="3197520" indent="0">
              <a:buNone/>
              <a:defRPr sz="1100"/>
            </a:lvl7pPr>
            <a:lvl8pPr marL="3730440" indent="0">
              <a:buNone/>
              <a:defRPr sz="1100"/>
            </a:lvl8pPr>
            <a:lvl9pPr marL="4263361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1BF345F2-497D-435B-8859-1B1EF76618FD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F9187E58-0534-43DD-843E-015E62A1EA07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4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9BBE38DA-E0C5-41E9-995C-AB383A22F716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39" y="7241652"/>
            <a:ext cx="3132006" cy="3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11" tIns="46711" rIns="93411" bIns="46711">
            <a:spAutoFit/>
          </a:bodyPr>
          <a:lstStyle/>
          <a:p>
            <a:pPr defTabSz="934618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30"/>
            <a:ext cx="1570623" cy="3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11" tIns="46711" rIns="93411" bIns="46711">
            <a:spAutoFit/>
          </a:bodyPr>
          <a:lstStyle/>
          <a:p>
            <a:pPr defTabSz="934618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16" y="7241647"/>
            <a:ext cx="1981366" cy="309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72" tIns="46684" rIns="93372" bIns="46684">
            <a:spAutoFit/>
          </a:bodyPr>
          <a:lstStyle/>
          <a:p>
            <a:pPr defTabSz="93461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25" y="288929"/>
            <a:ext cx="2120187" cy="3405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72" tIns="46684" rIns="93372" bIns="46684">
            <a:spAutoFit/>
          </a:bodyPr>
          <a:lstStyle/>
          <a:p>
            <a:pPr defTabSz="934618"/>
            <a:r>
              <a:rPr lang="en-US" altLang="zh-CN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Security Level:</a:t>
            </a:r>
            <a:r>
              <a:rPr lang="zh-CN" altLang="en-US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5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428" tIns="46718" rIns="93428" bIns="46718">
            <a:spAutoFit/>
          </a:bodyPr>
          <a:lstStyle/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61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61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14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92" y="3713434"/>
            <a:ext cx="6191505" cy="1009385"/>
          </a:xfrm>
        </p:spPr>
        <p:txBody>
          <a:bodyPr lIns="93428" tIns="46718" rIns="93428" bIns="46718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52090EF2-3B0A-4748-9B7F-715F7796008A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3009" indent="0">
              <a:buNone/>
              <a:defRPr sz="2100"/>
            </a:lvl2pPr>
            <a:lvl3pPr marL="1066019" indent="0">
              <a:buNone/>
              <a:defRPr sz="1900"/>
            </a:lvl3pPr>
            <a:lvl4pPr marL="1599029" indent="0">
              <a:buNone/>
              <a:defRPr sz="1600"/>
            </a:lvl4pPr>
            <a:lvl5pPr marL="2132041" indent="0">
              <a:buNone/>
              <a:defRPr sz="1600"/>
            </a:lvl5pPr>
            <a:lvl6pPr marL="2665051" indent="0">
              <a:buNone/>
              <a:defRPr sz="1600"/>
            </a:lvl6pPr>
            <a:lvl7pPr marL="3198060" indent="0">
              <a:buNone/>
              <a:defRPr sz="1600"/>
            </a:lvl7pPr>
            <a:lvl8pPr marL="3731071" indent="0">
              <a:buNone/>
              <a:defRPr sz="1600"/>
            </a:lvl8pPr>
            <a:lvl9pPr marL="4264082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1ADFBC13-775F-492C-83CA-957BFADCB428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68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8F992F18-B0E3-4C64-88B5-EDD1BA019233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009" indent="0">
              <a:buNone/>
              <a:defRPr sz="2300" b="1"/>
            </a:lvl2pPr>
            <a:lvl3pPr marL="1066019" indent="0">
              <a:buNone/>
              <a:defRPr sz="2100" b="1"/>
            </a:lvl3pPr>
            <a:lvl4pPr marL="1599029" indent="0">
              <a:buNone/>
              <a:defRPr sz="1900" b="1"/>
            </a:lvl4pPr>
            <a:lvl5pPr marL="2132041" indent="0">
              <a:buNone/>
              <a:defRPr sz="1900" b="1"/>
            </a:lvl5pPr>
            <a:lvl6pPr marL="2665051" indent="0">
              <a:buNone/>
              <a:defRPr sz="1900" b="1"/>
            </a:lvl6pPr>
            <a:lvl7pPr marL="3198060" indent="0">
              <a:buNone/>
              <a:defRPr sz="1900" b="1"/>
            </a:lvl7pPr>
            <a:lvl8pPr marL="3731071" indent="0">
              <a:buNone/>
              <a:defRPr sz="1900" b="1"/>
            </a:lvl8pPr>
            <a:lvl9pPr marL="4264082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009" indent="0">
              <a:buNone/>
              <a:defRPr sz="2300" b="1"/>
            </a:lvl2pPr>
            <a:lvl3pPr marL="1066019" indent="0">
              <a:buNone/>
              <a:defRPr sz="2100" b="1"/>
            </a:lvl3pPr>
            <a:lvl4pPr marL="1599029" indent="0">
              <a:buNone/>
              <a:defRPr sz="1900" b="1"/>
            </a:lvl4pPr>
            <a:lvl5pPr marL="2132041" indent="0">
              <a:buNone/>
              <a:defRPr sz="1900" b="1"/>
            </a:lvl5pPr>
            <a:lvl6pPr marL="2665051" indent="0">
              <a:buNone/>
              <a:defRPr sz="1900" b="1"/>
            </a:lvl6pPr>
            <a:lvl7pPr marL="3198060" indent="0">
              <a:buNone/>
              <a:defRPr sz="1900" b="1"/>
            </a:lvl7pPr>
            <a:lvl8pPr marL="3731071" indent="0">
              <a:buNone/>
              <a:defRPr sz="1900" b="1"/>
            </a:lvl8pPr>
            <a:lvl9pPr marL="4264082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33F29795-6CB5-49E2-9827-8CE8BF9E58A6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  <a:prstGeom prst="rect">
            <a:avLst/>
          </a:prstGeom>
        </p:spPr>
        <p:txBody>
          <a:bodyPr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866900"/>
            <a:ext cx="9604375" cy="5280025"/>
          </a:xfrm>
          <a:prstGeom prst="rect">
            <a:avLst/>
          </a:prstGeom>
        </p:spPr>
        <p:txBody>
          <a:bodyPr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394A81C0-5E67-4F88-84E8-9F42A9A9EDCC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874B07B4-318B-4F2C-A1F2-E731BC87F4DF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5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5" y="167428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3009" indent="0">
              <a:buNone/>
              <a:defRPr sz="1400"/>
            </a:lvl2pPr>
            <a:lvl3pPr marL="1066019" indent="0">
              <a:buNone/>
              <a:defRPr sz="1200"/>
            </a:lvl3pPr>
            <a:lvl4pPr marL="1599029" indent="0">
              <a:buNone/>
              <a:defRPr sz="1100"/>
            </a:lvl4pPr>
            <a:lvl5pPr marL="2132041" indent="0">
              <a:buNone/>
              <a:defRPr sz="1100"/>
            </a:lvl5pPr>
            <a:lvl6pPr marL="2665051" indent="0">
              <a:buNone/>
              <a:defRPr sz="1100"/>
            </a:lvl6pPr>
            <a:lvl7pPr marL="3198060" indent="0">
              <a:buNone/>
              <a:defRPr sz="1100"/>
            </a:lvl7pPr>
            <a:lvl8pPr marL="3731071" indent="0">
              <a:buNone/>
              <a:defRPr sz="1100"/>
            </a:lvl8pPr>
            <a:lvl9pPr marL="4264082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29126248-1EB0-414E-9C69-D7D704187625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3009" indent="0">
              <a:buNone/>
              <a:defRPr sz="3300"/>
            </a:lvl2pPr>
            <a:lvl3pPr marL="1066019" indent="0">
              <a:buNone/>
              <a:defRPr sz="2800"/>
            </a:lvl3pPr>
            <a:lvl4pPr marL="1599029" indent="0">
              <a:buNone/>
              <a:defRPr sz="2300"/>
            </a:lvl4pPr>
            <a:lvl5pPr marL="2132041" indent="0">
              <a:buNone/>
              <a:defRPr sz="2300"/>
            </a:lvl5pPr>
            <a:lvl6pPr marL="2665051" indent="0">
              <a:buNone/>
              <a:defRPr sz="2300"/>
            </a:lvl6pPr>
            <a:lvl7pPr marL="3198060" indent="0">
              <a:buNone/>
              <a:defRPr sz="2300"/>
            </a:lvl7pPr>
            <a:lvl8pPr marL="3731071" indent="0">
              <a:buNone/>
              <a:defRPr sz="2300"/>
            </a:lvl8pPr>
            <a:lvl9pPr marL="4264082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3009" indent="0">
              <a:buNone/>
              <a:defRPr sz="1400"/>
            </a:lvl2pPr>
            <a:lvl3pPr marL="1066019" indent="0">
              <a:buNone/>
              <a:defRPr sz="1200"/>
            </a:lvl3pPr>
            <a:lvl4pPr marL="1599029" indent="0">
              <a:buNone/>
              <a:defRPr sz="1100"/>
            </a:lvl4pPr>
            <a:lvl5pPr marL="2132041" indent="0">
              <a:buNone/>
              <a:defRPr sz="1100"/>
            </a:lvl5pPr>
            <a:lvl6pPr marL="2665051" indent="0">
              <a:buNone/>
              <a:defRPr sz="1100"/>
            </a:lvl6pPr>
            <a:lvl7pPr marL="3198060" indent="0">
              <a:buNone/>
              <a:defRPr sz="1100"/>
            </a:lvl7pPr>
            <a:lvl8pPr marL="3731071" indent="0">
              <a:buNone/>
              <a:defRPr sz="1100"/>
            </a:lvl8pPr>
            <a:lvl9pPr marL="4264082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1BF345F2-497D-435B-8859-1B1EF76618FD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F9187E58-0534-43DD-843E-015E62A1EA07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13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zh-CN">
                <a:solidFill>
                  <a:srgbClr val="000000"/>
                </a:solidFill>
              </a:rPr>
              <a:t>Page </a:t>
            </a:r>
            <a:fld id="{9BBE38DA-E0C5-41E9-995C-AB383A22F716}" type="slidenum">
              <a:rPr lang="de-DE" altLang="zh-CN">
                <a:solidFill>
                  <a:srgbClr val="000000"/>
                </a:solidFill>
              </a:rPr>
              <a:pPr/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02"/>
            <a:ext cx="9070499" cy="1715029"/>
          </a:xfrm>
          <a:prstGeom prst="rect">
            <a:avLst/>
          </a:prstGeom>
        </p:spPr>
        <p:txBody>
          <a:bodyPr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  <a:prstGeom prst="rect">
            <a:avLst/>
          </a:prstGeom>
        </p:spPr>
        <p:txBody>
          <a:bodyPr lIns="106604" tIns="53299" rIns="106604" bIns="53299"/>
          <a:lstStyle>
            <a:lvl1pPr marL="0" indent="0" algn="ctr">
              <a:buNone/>
              <a:defRPr/>
            </a:lvl1pPr>
            <a:lvl2pPr marL="533009" indent="0" algn="ctr">
              <a:buNone/>
              <a:defRPr/>
            </a:lvl2pPr>
            <a:lvl3pPr marL="1066019" indent="0" algn="ctr">
              <a:buNone/>
              <a:defRPr/>
            </a:lvl3pPr>
            <a:lvl4pPr marL="1599029" indent="0" algn="ctr">
              <a:buNone/>
              <a:defRPr/>
            </a:lvl4pPr>
            <a:lvl5pPr marL="2132041" indent="0" algn="ctr">
              <a:buNone/>
              <a:defRPr/>
            </a:lvl5pPr>
            <a:lvl6pPr marL="2665051" indent="0" algn="ctr">
              <a:buNone/>
              <a:defRPr/>
            </a:lvl6pPr>
            <a:lvl7pPr marL="3198060" indent="0" algn="ctr">
              <a:buNone/>
              <a:defRPr/>
            </a:lvl7pPr>
            <a:lvl8pPr marL="3731071" indent="0" algn="ctr">
              <a:buNone/>
              <a:defRPr/>
            </a:lvl8pPr>
            <a:lvl9pPr marL="4264082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559" y="1866904"/>
            <a:ext cx="9604058" cy="5280290"/>
          </a:xfrm>
          <a:prstGeom prst="rect">
            <a:avLst/>
          </a:prstGeom>
        </p:spPr>
        <p:txBody>
          <a:bodyPr lIns="106604" tIns="53299" rIns="106604" bIns="532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  <a:prstGeom prst="rect">
            <a:avLst/>
          </a:prstGeom>
        </p:spPr>
        <p:txBody>
          <a:bodyPr lIns="106604" tIns="53299" rIns="106604" bIns="53299"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  <a:prstGeom prst="rect">
            <a:avLst/>
          </a:prstGeom>
        </p:spPr>
        <p:txBody>
          <a:bodyPr lIns="106604" tIns="53299" rIns="106604" bIns="53299" anchor="b"/>
          <a:lstStyle>
            <a:lvl1pPr marL="0" indent="0">
              <a:buNone/>
              <a:defRPr sz="2300"/>
            </a:lvl1pPr>
            <a:lvl2pPr marL="533009" indent="0">
              <a:buNone/>
              <a:defRPr sz="2100"/>
            </a:lvl2pPr>
            <a:lvl3pPr marL="1066019" indent="0">
              <a:buNone/>
              <a:defRPr sz="1900"/>
            </a:lvl3pPr>
            <a:lvl4pPr marL="1599029" indent="0">
              <a:buNone/>
              <a:defRPr sz="1600"/>
            </a:lvl4pPr>
            <a:lvl5pPr marL="2132041" indent="0">
              <a:buNone/>
              <a:defRPr sz="1600"/>
            </a:lvl5pPr>
            <a:lvl6pPr marL="2665051" indent="0">
              <a:buNone/>
              <a:defRPr sz="1600"/>
            </a:lvl6pPr>
            <a:lvl7pPr marL="3198060" indent="0">
              <a:buNone/>
              <a:defRPr sz="1600"/>
            </a:lvl7pPr>
            <a:lvl8pPr marL="3731071" indent="0">
              <a:buNone/>
              <a:defRPr sz="1600"/>
            </a:lvl8pPr>
            <a:lvl9pPr marL="4264082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559" y="1866904"/>
            <a:ext cx="4713102" cy="5280290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4514" y="1866904"/>
            <a:ext cx="4713102" cy="5280290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  <a:prstGeom prst="rect">
            <a:avLst/>
          </a:prstGeom>
        </p:spPr>
        <p:txBody>
          <a:bodyPr lIns="91209" tIns="45614" rIns="91209" bIns="45614"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  <a:prstGeom prst="rect">
            <a:avLst/>
          </a:prstGeom>
        </p:spPr>
        <p:txBody>
          <a:bodyPr lIns="106604" tIns="53299" rIns="106604" bIns="53299" anchor="b"/>
          <a:lstStyle>
            <a:lvl1pPr marL="0" indent="0">
              <a:buNone/>
              <a:defRPr sz="2800" b="1"/>
            </a:lvl1pPr>
            <a:lvl2pPr marL="533009" indent="0">
              <a:buNone/>
              <a:defRPr sz="2300" b="1"/>
            </a:lvl2pPr>
            <a:lvl3pPr marL="1066019" indent="0">
              <a:buNone/>
              <a:defRPr sz="2100" b="1"/>
            </a:lvl3pPr>
            <a:lvl4pPr marL="1599029" indent="0">
              <a:buNone/>
              <a:defRPr sz="1900" b="1"/>
            </a:lvl4pPr>
            <a:lvl5pPr marL="2132041" indent="0">
              <a:buNone/>
              <a:defRPr sz="1900" b="1"/>
            </a:lvl5pPr>
            <a:lvl6pPr marL="2665051" indent="0">
              <a:buNone/>
              <a:defRPr sz="1900" b="1"/>
            </a:lvl6pPr>
            <a:lvl7pPr marL="3198060" indent="0">
              <a:buNone/>
              <a:defRPr sz="1900" b="1"/>
            </a:lvl7pPr>
            <a:lvl8pPr marL="3731071" indent="0">
              <a:buNone/>
              <a:defRPr sz="1900" b="1"/>
            </a:lvl8pPr>
            <a:lvl9pPr marL="4264082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  <a:prstGeom prst="rect">
            <a:avLst/>
          </a:prstGeom>
        </p:spPr>
        <p:txBody>
          <a:bodyPr lIns="106604" tIns="53299" rIns="106604" bIns="53299" anchor="b"/>
          <a:lstStyle>
            <a:lvl1pPr marL="0" indent="0">
              <a:buNone/>
              <a:defRPr sz="2800" b="1"/>
            </a:lvl1pPr>
            <a:lvl2pPr marL="533009" indent="0">
              <a:buNone/>
              <a:defRPr sz="2300" b="1"/>
            </a:lvl2pPr>
            <a:lvl3pPr marL="1066019" indent="0">
              <a:buNone/>
              <a:defRPr sz="2100" b="1"/>
            </a:lvl3pPr>
            <a:lvl4pPr marL="1599029" indent="0">
              <a:buNone/>
              <a:defRPr sz="1900" b="1"/>
            </a:lvl4pPr>
            <a:lvl5pPr marL="2132041" indent="0">
              <a:buNone/>
              <a:defRPr sz="1900" b="1"/>
            </a:lvl5pPr>
            <a:lvl6pPr marL="2665051" indent="0">
              <a:buNone/>
              <a:defRPr sz="1900" b="1"/>
            </a:lvl6pPr>
            <a:lvl7pPr marL="3198060" indent="0">
              <a:buNone/>
              <a:defRPr sz="1900" b="1"/>
            </a:lvl7pPr>
            <a:lvl8pPr marL="3731071" indent="0">
              <a:buNone/>
              <a:defRPr sz="1900" b="1"/>
            </a:lvl8pPr>
            <a:lvl9pPr marL="4264082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5" y="318558"/>
            <a:ext cx="3510743" cy="1355725"/>
          </a:xfrm>
          <a:prstGeom prst="rect">
            <a:avLst/>
          </a:prstGeom>
        </p:spPr>
        <p:txBody>
          <a:bodyPr lIns="106604" tIns="53299" rIns="106604" bIns="53299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  <a:prstGeom prst="rect">
            <a:avLst/>
          </a:prstGeom>
        </p:spPr>
        <p:txBody>
          <a:bodyPr lIns="106604" tIns="53299" rIns="106604" bIns="53299"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5" y="1674289"/>
            <a:ext cx="3510743" cy="5472907"/>
          </a:xfrm>
          <a:prstGeom prst="rect">
            <a:avLst/>
          </a:prstGeom>
        </p:spPr>
        <p:txBody>
          <a:bodyPr lIns="106604" tIns="53299" rIns="106604" bIns="53299"/>
          <a:lstStyle>
            <a:lvl1pPr marL="0" indent="0">
              <a:buNone/>
              <a:defRPr sz="1600"/>
            </a:lvl1pPr>
            <a:lvl2pPr marL="533009" indent="0">
              <a:buNone/>
              <a:defRPr sz="1400"/>
            </a:lvl2pPr>
            <a:lvl3pPr marL="1066019" indent="0">
              <a:buNone/>
              <a:defRPr sz="1200"/>
            </a:lvl3pPr>
            <a:lvl4pPr marL="1599029" indent="0">
              <a:buNone/>
              <a:defRPr sz="1100"/>
            </a:lvl4pPr>
            <a:lvl5pPr marL="2132041" indent="0">
              <a:buNone/>
              <a:defRPr sz="1100"/>
            </a:lvl5pPr>
            <a:lvl6pPr marL="2665051" indent="0">
              <a:buNone/>
              <a:defRPr sz="1100"/>
            </a:lvl6pPr>
            <a:lvl7pPr marL="3198060" indent="0">
              <a:buNone/>
              <a:defRPr sz="1100"/>
            </a:lvl7pPr>
            <a:lvl8pPr marL="3731071" indent="0">
              <a:buNone/>
              <a:defRPr sz="1100"/>
            </a:lvl8pPr>
            <a:lvl9pPr marL="4264082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  <a:prstGeom prst="rect">
            <a:avLst/>
          </a:prstGeom>
        </p:spPr>
        <p:txBody>
          <a:bodyPr lIns="106604" tIns="53299" rIns="106604" bIns="53299"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  <a:prstGeom prst="rect">
            <a:avLst/>
          </a:prstGeom>
        </p:spPr>
        <p:txBody>
          <a:bodyPr lIns="106604" tIns="53299" rIns="106604" bIns="53299"/>
          <a:lstStyle>
            <a:lvl1pPr marL="0" indent="0">
              <a:buNone/>
              <a:defRPr sz="3700"/>
            </a:lvl1pPr>
            <a:lvl2pPr marL="533009" indent="0">
              <a:buNone/>
              <a:defRPr sz="3300"/>
            </a:lvl2pPr>
            <a:lvl3pPr marL="1066019" indent="0">
              <a:buNone/>
              <a:defRPr sz="2800"/>
            </a:lvl3pPr>
            <a:lvl4pPr marL="1599029" indent="0">
              <a:buNone/>
              <a:defRPr sz="2300"/>
            </a:lvl4pPr>
            <a:lvl5pPr marL="2132041" indent="0">
              <a:buNone/>
              <a:defRPr sz="2300"/>
            </a:lvl5pPr>
            <a:lvl6pPr marL="2665051" indent="0">
              <a:buNone/>
              <a:defRPr sz="2300"/>
            </a:lvl6pPr>
            <a:lvl7pPr marL="3198060" indent="0">
              <a:buNone/>
              <a:defRPr sz="2300"/>
            </a:lvl7pPr>
            <a:lvl8pPr marL="3731071" indent="0">
              <a:buNone/>
              <a:defRPr sz="2300"/>
            </a:lvl8pPr>
            <a:lvl9pPr marL="4264082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  <a:prstGeom prst="rect">
            <a:avLst/>
          </a:prstGeom>
        </p:spPr>
        <p:txBody>
          <a:bodyPr lIns="106604" tIns="53299" rIns="106604" bIns="53299"/>
          <a:lstStyle>
            <a:lvl1pPr marL="0" indent="0">
              <a:buNone/>
              <a:defRPr sz="1600"/>
            </a:lvl1pPr>
            <a:lvl2pPr marL="533009" indent="0">
              <a:buNone/>
              <a:defRPr sz="1400"/>
            </a:lvl2pPr>
            <a:lvl3pPr marL="1066019" indent="0">
              <a:buNone/>
              <a:defRPr sz="1200"/>
            </a:lvl3pPr>
            <a:lvl4pPr marL="1599029" indent="0">
              <a:buNone/>
              <a:defRPr sz="1100"/>
            </a:lvl4pPr>
            <a:lvl5pPr marL="2132041" indent="0">
              <a:buNone/>
              <a:defRPr sz="1100"/>
            </a:lvl5pPr>
            <a:lvl6pPr marL="2665051" indent="0">
              <a:buNone/>
              <a:defRPr sz="1100"/>
            </a:lvl6pPr>
            <a:lvl7pPr marL="3198060" indent="0">
              <a:buNone/>
              <a:defRPr sz="1100"/>
            </a:lvl7pPr>
            <a:lvl8pPr marL="3731071" indent="0">
              <a:buNone/>
              <a:defRPr sz="1100"/>
            </a:lvl8pPr>
            <a:lvl9pPr marL="4264082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  <a:prstGeom prst="rect">
            <a:avLst/>
          </a:prstGeom>
        </p:spPr>
        <p:txBody>
          <a:bodyPr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559" y="1866904"/>
            <a:ext cx="9604058" cy="5280290"/>
          </a:xfrm>
          <a:prstGeom prst="rect">
            <a:avLst/>
          </a:prstGeom>
        </p:spPr>
        <p:txBody>
          <a:bodyPr vert="eaVert" lIns="106604" tIns="53299" rIns="106604" bIns="532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36602" y="320418"/>
            <a:ext cx="2401014" cy="6826779"/>
          </a:xfrm>
          <a:prstGeom prst="rect">
            <a:avLst/>
          </a:prstGeom>
        </p:spPr>
        <p:txBody>
          <a:bodyPr vert="eaVert" lIns="106604" tIns="53299" rIns="106604" bIns="5329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559" y="320418"/>
            <a:ext cx="7025190" cy="6826779"/>
          </a:xfrm>
          <a:prstGeom prst="rect">
            <a:avLst/>
          </a:prstGeom>
        </p:spPr>
        <p:txBody>
          <a:bodyPr vert="eaVert" lIns="106604" tIns="53299" rIns="106604" bIns="53299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  <a:prstGeom prst="rect">
            <a:avLst/>
          </a:prstGeom>
        </p:spPr>
        <p:txBody>
          <a:bodyPr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866900"/>
            <a:ext cx="4725988" cy="5280025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1806" y="1866900"/>
            <a:ext cx="4725987" cy="5280025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6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17" y="6508753"/>
            <a:ext cx="957263" cy="958850"/>
          </a:xfrm>
          <a:prstGeom prst="rect">
            <a:avLst/>
          </a:prstGeom>
          <a:noFill/>
        </p:spPr>
      </p:pic>
      <p:pic>
        <p:nvPicPr>
          <p:cNvPr id="52237" name="Picture 13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" y="914400"/>
            <a:ext cx="10669587" cy="4445000"/>
          </a:xfrm>
          <a:prstGeom prst="rect">
            <a:avLst/>
          </a:prstGeom>
          <a:noFill/>
        </p:spPr>
      </p:pic>
      <p:sp>
        <p:nvSpPr>
          <p:cNvPr id="52238" name="Text Box 14"/>
          <p:cNvSpPr txBox="1">
            <a:spLocks noChangeArrowheads="1"/>
          </p:cNvSpPr>
          <p:nvPr userDrawn="1"/>
        </p:nvSpPr>
        <p:spPr bwMode="auto">
          <a:xfrm>
            <a:off x="761999" y="276240"/>
            <a:ext cx="1841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endParaRPr lang="en-US" altLang="zh-C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9" name="Text Box 15"/>
          <p:cNvSpPr txBox="1">
            <a:spLocks noChangeArrowheads="1"/>
          </p:cNvSpPr>
          <p:nvPr userDrawn="1"/>
        </p:nvSpPr>
        <p:spPr bwMode="auto">
          <a:xfrm>
            <a:off x="762002" y="7240588"/>
            <a:ext cx="3066690" cy="30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 userDrawn="1"/>
        </p:nvSpPr>
        <p:spPr bwMode="auto">
          <a:xfrm>
            <a:off x="8456613" y="4648202"/>
            <a:ext cx="17557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6409" tIns="53199" rIns="106409" bIns="53199"/>
          <a:lstStyle/>
          <a:p>
            <a:pPr algn="ctr" eaLnBrk="1" hangingPunct="1">
              <a:lnSpc>
                <a:spcPct val="140000"/>
              </a:lnSpc>
            </a:pPr>
            <a:r>
              <a:rPr lang="en-US" altLang="zh-CN" sz="1100" b="1" dirty="0">
                <a:solidFill>
                  <a:srgbClr val="FFFFFF"/>
                </a:solidFill>
                <a:latin typeface="FrutigerNext LT Medium" pitchFamily="34" charset="0"/>
                <a:ea typeface="黑体" pitchFamily="2" charset="-122"/>
              </a:rPr>
              <a:t>www.huawei.com</a:t>
            </a:r>
          </a:p>
        </p:txBody>
      </p:sp>
      <p:sp>
        <p:nvSpPr>
          <p:cNvPr id="52246" name="Rectangle 22"/>
          <p:cNvSpPr>
            <a:spLocks noChangeArrowheads="1"/>
          </p:cNvSpPr>
          <p:nvPr userDrawn="1"/>
        </p:nvSpPr>
        <p:spPr bwMode="auto">
          <a:xfrm>
            <a:off x="4903806" y="7240605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  <p:sp>
        <p:nvSpPr>
          <p:cNvPr id="52247" name="Rectangle 23"/>
          <p:cNvSpPr>
            <a:spLocks noChangeArrowheads="1"/>
          </p:cNvSpPr>
          <p:nvPr userDrawn="1"/>
        </p:nvSpPr>
        <p:spPr bwMode="auto">
          <a:xfrm>
            <a:off x="7491413" y="381002"/>
            <a:ext cx="1781118" cy="3692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800" dirty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B4C970E-1C28-4A4A-B8CC-583B7A85F1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  <a:prstGeom prst="rect">
            <a:avLst/>
          </a:prstGeom>
        </p:spPr>
        <p:txBody>
          <a:bodyPr lIns="91209" tIns="45614" rIns="91209" bIns="45614"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63" y="5141913"/>
            <a:ext cx="9070975" cy="1589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63" y="3390900"/>
            <a:ext cx="9070975" cy="1751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045" indent="0">
              <a:buNone/>
              <a:defRPr sz="1800"/>
            </a:lvl2pPr>
            <a:lvl3pPr marL="912089" indent="0">
              <a:buNone/>
              <a:defRPr sz="1600"/>
            </a:lvl3pPr>
            <a:lvl4pPr marL="1368129" indent="0">
              <a:buNone/>
              <a:defRPr sz="1400"/>
            </a:lvl4pPr>
            <a:lvl5pPr marL="1824169" indent="0">
              <a:buNone/>
              <a:defRPr sz="1400"/>
            </a:lvl5pPr>
            <a:lvl6pPr marL="2280211" indent="0">
              <a:buNone/>
              <a:defRPr sz="1400"/>
            </a:lvl6pPr>
            <a:lvl7pPr marL="2736251" indent="0">
              <a:buNone/>
              <a:defRPr sz="1400"/>
            </a:lvl7pPr>
            <a:lvl8pPr marL="3192294" indent="0">
              <a:buNone/>
              <a:defRPr sz="1400"/>
            </a:lvl8pPr>
            <a:lvl9pPr marL="3648332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5483AC7-7346-447D-B0EE-9C16B855709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9E938E79-0250-497E-B5B4-105FF2CE6DA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56E7393-FC6F-4132-83A8-D4EE38EBCF9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52A44352-66E8-4967-9531-00189CA851D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4B257E22-4E32-40EA-9B39-5D4F3B1C3865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B771A90E-B617-4059-A769-03D2E7AA7F3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D3B2223-9E5F-4A50-B72B-BB7AA47D419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D18BB3B5-D472-41F2-9B58-6F3F2FA0CA8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85118" y="320676"/>
            <a:ext cx="2352675" cy="68262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25488" y="320676"/>
            <a:ext cx="6907212" cy="68262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AA5E5317-54A2-4576-800C-F83B8618A43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498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3371" indent="0" algn="ctr">
              <a:buNone/>
              <a:defRPr/>
            </a:lvl2pPr>
            <a:lvl3pPr marL="1066741" indent="0" algn="ctr">
              <a:buNone/>
              <a:defRPr/>
            </a:lvl3pPr>
            <a:lvl4pPr marL="1600112" indent="0" algn="ctr">
              <a:buNone/>
              <a:defRPr/>
            </a:lvl4pPr>
            <a:lvl5pPr marL="2133483" indent="0" algn="ctr">
              <a:buNone/>
              <a:defRPr/>
            </a:lvl5pPr>
            <a:lvl6pPr marL="2666854" indent="0" algn="ctr">
              <a:buNone/>
              <a:defRPr/>
            </a:lvl6pPr>
            <a:lvl7pPr marL="3200224" indent="0" algn="ctr">
              <a:buNone/>
              <a:defRPr/>
            </a:lvl7pPr>
            <a:lvl8pPr marL="3733595" indent="0" algn="ctr">
              <a:buNone/>
              <a:defRPr/>
            </a:lvl8pPr>
            <a:lvl9pPr marL="4266967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DE6A275-B405-48C8-82A9-5DF9655C0E9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25488" y="1866900"/>
            <a:ext cx="4629150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07038" y="1866900"/>
            <a:ext cx="4630737" cy="52800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9E938E79-0250-497E-B5B4-105FF2CE6DA8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  <a:prstGeom prst="rect">
            <a:avLst/>
          </a:prstGeom>
        </p:spPr>
        <p:txBody>
          <a:bodyPr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F22BF18-CF65-47B0-B86C-55850874FF1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5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7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3371" indent="0">
              <a:buNone/>
              <a:defRPr sz="2100"/>
            </a:lvl2pPr>
            <a:lvl3pPr marL="1066741" indent="0">
              <a:buNone/>
              <a:defRPr sz="1900"/>
            </a:lvl3pPr>
            <a:lvl4pPr marL="1600112" indent="0">
              <a:buNone/>
              <a:defRPr sz="1600"/>
            </a:lvl4pPr>
            <a:lvl5pPr marL="2133483" indent="0">
              <a:buNone/>
              <a:defRPr sz="1600"/>
            </a:lvl5pPr>
            <a:lvl6pPr marL="2666854" indent="0">
              <a:buNone/>
              <a:defRPr sz="1600"/>
            </a:lvl6pPr>
            <a:lvl7pPr marL="3200224" indent="0">
              <a:buNone/>
              <a:defRPr sz="1600"/>
            </a:lvl7pPr>
            <a:lvl8pPr marL="3733595" indent="0">
              <a:buNone/>
              <a:defRPr sz="1600"/>
            </a:lvl8pPr>
            <a:lvl9pPr marL="4266967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3D1AF16-C104-42BF-9E90-EFA84649912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63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02C17BC-E69F-42B4-88E2-E2B4606F93F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71" indent="0">
              <a:buNone/>
              <a:defRPr sz="2300" b="1"/>
            </a:lvl2pPr>
            <a:lvl3pPr marL="1066741" indent="0">
              <a:buNone/>
              <a:defRPr sz="2100" b="1"/>
            </a:lvl3pPr>
            <a:lvl4pPr marL="1600112" indent="0">
              <a:buNone/>
              <a:defRPr sz="1900" b="1"/>
            </a:lvl4pPr>
            <a:lvl5pPr marL="2133483" indent="0">
              <a:buNone/>
              <a:defRPr sz="1900" b="1"/>
            </a:lvl5pPr>
            <a:lvl6pPr marL="2666854" indent="0">
              <a:buNone/>
              <a:defRPr sz="1900" b="1"/>
            </a:lvl6pPr>
            <a:lvl7pPr marL="3200224" indent="0">
              <a:buNone/>
              <a:defRPr sz="1900" b="1"/>
            </a:lvl7pPr>
            <a:lvl8pPr marL="3733595" indent="0">
              <a:buNone/>
              <a:defRPr sz="1900" b="1"/>
            </a:lvl8pPr>
            <a:lvl9pPr marL="426696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71" indent="0">
              <a:buNone/>
              <a:defRPr sz="2300" b="1"/>
            </a:lvl2pPr>
            <a:lvl3pPr marL="1066741" indent="0">
              <a:buNone/>
              <a:defRPr sz="2100" b="1"/>
            </a:lvl3pPr>
            <a:lvl4pPr marL="1600112" indent="0">
              <a:buNone/>
              <a:defRPr sz="1900" b="1"/>
            </a:lvl4pPr>
            <a:lvl5pPr marL="2133483" indent="0">
              <a:buNone/>
              <a:defRPr sz="1900" b="1"/>
            </a:lvl5pPr>
            <a:lvl6pPr marL="2666854" indent="0">
              <a:buNone/>
              <a:defRPr sz="1900" b="1"/>
            </a:lvl6pPr>
            <a:lvl7pPr marL="3200224" indent="0">
              <a:buNone/>
              <a:defRPr sz="1900" b="1"/>
            </a:lvl7pPr>
            <a:lvl8pPr marL="3733595" indent="0">
              <a:buNone/>
              <a:defRPr sz="1900" b="1"/>
            </a:lvl8pPr>
            <a:lvl9pPr marL="426696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1F5F6A8-BC51-4D4B-9B05-41C0C4ADA36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12D04B4-5E95-41A0-A417-007399FF93F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A3FC12A-3596-4466-8EAB-C1C586A5199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1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0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1" y="1674285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3371" indent="0">
              <a:buNone/>
              <a:defRPr sz="1400"/>
            </a:lvl2pPr>
            <a:lvl3pPr marL="1066741" indent="0">
              <a:buNone/>
              <a:defRPr sz="1200"/>
            </a:lvl3pPr>
            <a:lvl4pPr marL="1600112" indent="0">
              <a:buNone/>
              <a:defRPr sz="1100"/>
            </a:lvl4pPr>
            <a:lvl5pPr marL="2133483" indent="0">
              <a:buNone/>
              <a:defRPr sz="1100"/>
            </a:lvl5pPr>
            <a:lvl6pPr marL="2666854" indent="0">
              <a:buNone/>
              <a:defRPr sz="1100"/>
            </a:lvl6pPr>
            <a:lvl7pPr marL="3200224" indent="0">
              <a:buNone/>
              <a:defRPr sz="1100"/>
            </a:lvl7pPr>
            <a:lvl8pPr marL="3733595" indent="0">
              <a:buNone/>
              <a:defRPr sz="1100"/>
            </a:lvl8pPr>
            <a:lvl9pPr marL="42669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3A41ADF-6A96-4071-868C-36FA703D40D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3371" indent="0">
              <a:buNone/>
              <a:defRPr sz="3300"/>
            </a:lvl2pPr>
            <a:lvl3pPr marL="1066741" indent="0">
              <a:buNone/>
              <a:defRPr sz="2800"/>
            </a:lvl3pPr>
            <a:lvl4pPr marL="1600112" indent="0">
              <a:buNone/>
              <a:defRPr sz="2300"/>
            </a:lvl4pPr>
            <a:lvl5pPr marL="2133483" indent="0">
              <a:buNone/>
              <a:defRPr sz="2300"/>
            </a:lvl5pPr>
            <a:lvl6pPr marL="2666854" indent="0">
              <a:buNone/>
              <a:defRPr sz="2300"/>
            </a:lvl6pPr>
            <a:lvl7pPr marL="3200224" indent="0">
              <a:buNone/>
              <a:defRPr sz="2300"/>
            </a:lvl7pPr>
            <a:lvl8pPr marL="3733595" indent="0">
              <a:buNone/>
              <a:defRPr sz="2300"/>
            </a:lvl8pPr>
            <a:lvl9pPr marL="4266967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3371" indent="0">
              <a:buNone/>
              <a:defRPr sz="1400"/>
            </a:lvl2pPr>
            <a:lvl3pPr marL="1066741" indent="0">
              <a:buNone/>
              <a:defRPr sz="1200"/>
            </a:lvl3pPr>
            <a:lvl4pPr marL="1600112" indent="0">
              <a:buNone/>
              <a:defRPr sz="1100"/>
            </a:lvl4pPr>
            <a:lvl5pPr marL="2133483" indent="0">
              <a:buNone/>
              <a:defRPr sz="1100"/>
            </a:lvl5pPr>
            <a:lvl6pPr marL="2666854" indent="0">
              <a:buNone/>
              <a:defRPr sz="1100"/>
            </a:lvl6pPr>
            <a:lvl7pPr marL="3200224" indent="0">
              <a:buNone/>
              <a:defRPr sz="1100"/>
            </a:lvl7pPr>
            <a:lvl8pPr marL="3733595" indent="0">
              <a:buNone/>
              <a:defRPr sz="1100"/>
            </a:lvl8pPr>
            <a:lvl9pPr marL="42669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2314FD4-6D09-42B8-A70D-877984A348D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E3F5AC6-C724-4806-819F-8A277EDF858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08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625A39A-002B-4081-A051-BBB5A717004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15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857" y="6508751"/>
            <a:ext cx="957438" cy="957793"/>
          </a:xfrm>
          <a:prstGeom prst="rect">
            <a:avLst/>
          </a:prstGeom>
          <a:noFill/>
        </p:spPr>
      </p:pic>
      <p:pic>
        <p:nvPicPr>
          <p:cNvPr id="561155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694"/>
            <a:ext cx="10671175" cy="4445000"/>
          </a:xfrm>
          <a:prstGeom prst="rect">
            <a:avLst/>
          </a:prstGeom>
          <a:noFill/>
        </p:spPr>
      </p:pic>
      <p:sp>
        <p:nvSpPr>
          <p:cNvPr id="56115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800051" y="1624544"/>
            <a:ext cx="6190561" cy="1943806"/>
          </a:xfrm>
        </p:spPr>
        <p:txBody>
          <a:bodyPr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14" y="3712987"/>
            <a:ext cx="6192199" cy="1008944"/>
          </a:xfrm>
        </p:spPr>
        <p:txBody>
          <a:bodyPr lIns="93497" tIns="46747" rIns="93497" bIns="46747"/>
          <a:lstStyle>
            <a:lvl1pPr marL="0" indent="0" algn="ctr">
              <a:buFont typeface="Wingdings" pitchFamily="2" charset="2"/>
              <a:buNone/>
              <a:defRPr sz="2500" b="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61158" name="Text Box 6"/>
          <p:cNvSpPr txBox="1">
            <a:spLocks noChangeArrowheads="1"/>
          </p:cNvSpPr>
          <p:nvPr/>
        </p:nvSpPr>
        <p:spPr bwMode="auto">
          <a:xfrm>
            <a:off x="762345" y="7240765"/>
            <a:ext cx="3138023" cy="3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1" tIns="46741" rIns="93481" bIns="46741">
            <a:spAutoFit/>
          </a:bodyPr>
          <a:lstStyle/>
          <a:p>
            <a:pPr defTabSz="934705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1159" name="Text Box 7"/>
          <p:cNvSpPr txBox="1">
            <a:spLocks noChangeArrowheads="1"/>
          </p:cNvSpPr>
          <p:nvPr/>
        </p:nvSpPr>
        <p:spPr bwMode="auto">
          <a:xfrm>
            <a:off x="8431689" y="4776611"/>
            <a:ext cx="1573556" cy="3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1" tIns="46741" rIns="93481" bIns="46741">
            <a:spAutoFit/>
          </a:bodyPr>
          <a:lstStyle/>
          <a:p>
            <a:pPr defTabSz="934705"/>
            <a:r>
              <a:rPr lang="en-US" altLang="zh-CN" sz="1400" dirty="0" smtClean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4649478" y="7240765"/>
            <a:ext cx="1981541" cy="3098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42" tIns="46719" rIns="93442" bIns="46719">
            <a:spAutoFit/>
          </a:bodyPr>
          <a:lstStyle/>
          <a:p>
            <a:pPr defTabSz="934705"/>
            <a:r>
              <a:rPr lang="en-US" altLang="zh-CN" sz="1400" dirty="0" err="1" smtClean="0">
                <a:solidFill>
                  <a:srgbClr val="000000"/>
                </a:solidFill>
                <a:latin typeface="FrutigerNext LT Bold" pitchFamily="1" charset="0"/>
              </a:rPr>
              <a:t>Huawei</a:t>
            </a:r>
            <a:r>
              <a:rPr lang="en-US" altLang="zh-CN" sz="1400" dirty="0" smtClean="0">
                <a:solidFill>
                  <a:srgbClr val="000000"/>
                </a:solidFill>
                <a:latin typeface="FrutigerNext LT Bold" pitchFamily="1" charset="0"/>
              </a:rPr>
              <a:t> Confidential </a:t>
            </a:r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7926737" y="289278"/>
            <a:ext cx="1732094" cy="3456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42" tIns="46719" rIns="93442" bIns="46719">
            <a:spAutoFit/>
          </a:bodyPr>
          <a:lstStyle/>
          <a:p>
            <a:pPr defTabSz="934705"/>
            <a:r>
              <a:rPr lang="en-US" altLang="zh-CN" sz="1600" b="1" dirty="0" smtClean="0">
                <a:solidFill>
                  <a:srgbClr val="666666"/>
                </a:solidFill>
                <a:latin typeface="FrutigerNext LT Regular" pitchFamily="34" charset="0"/>
              </a:rPr>
              <a:t>Security Level: </a:t>
            </a:r>
          </a:p>
        </p:txBody>
      </p:sp>
      <p:sp>
        <p:nvSpPr>
          <p:cNvPr id="561162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798413" y="329848"/>
            <a:ext cx="2490322" cy="553861"/>
          </a:xfrm>
        </p:spPr>
        <p:txBody>
          <a:bodyPr lIns="93497" tIns="46747" rIns="93497" bIns="46747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fld id="{84B54859-FEBF-49ED-BC41-9573DDFF0525}" type="datetime1">
              <a:rPr lang="zh-CN" altLang="en-US">
                <a:solidFill>
                  <a:srgbClr val="000000"/>
                </a:solidFill>
              </a:rPr>
              <a:pPr/>
              <a:t>2015/1/19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61163" name="Text Box 11"/>
          <p:cNvSpPr txBox="1">
            <a:spLocks noChangeArrowheads="1"/>
          </p:cNvSpPr>
          <p:nvPr/>
        </p:nvSpPr>
        <p:spPr bwMode="auto">
          <a:xfrm>
            <a:off x="-2296868" y="1543405"/>
            <a:ext cx="2296869" cy="4445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497" tIns="46747" rIns="93497" bIns="46747">
            <a:spAutoFit/>
          </a:bodyPr>
          <a:lstStyle/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4705">
              <a:lnSpc>
                <a:spcPct val="125000"/>
              </a:lnSpc>
            </a:pPr>
            <a:r>
              <a:rPr lang="en-US" altLang="zh-CN" sz="1300" dirty="0" err="1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705">
              <a:lnSpc>
                <a:spcPct val="125000"/>
              </a:lnSpc>
            </a:pP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4705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4705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705">
              <a:lnSpc>
                <a:spcPct val="125000"/>
              </a:lnSpc>
              <a:spcBef>
                <a:spcPct val="50000"/>
              </a:spcBef>
            </a:pPr>
            <a:endParaRPr lang="zh-CN" altLang="en-US" sz="1300" dirty="0" smtClean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5AE2642-DD8F-4D8F-A59D-7948ABFA3443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677" y="5141738"/>
            <a:ext cx="9071073" cy="158926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677" y="3391959"/>
            <a:ext cx="9071073" cy="1749778"/>
          </a:xfrm>
        </p:spPr>
        <p:txBody>
          <a:bodyPr anchor="b"/>
          <a:lstStyle>
            <a:lvl1pPr marL="0" indent="0">
              <a:buNone/>
              <a:defRPr sz="2100"/>
            </a:lvl1pPr>
            <a:lvl2pPr marL="486790" indent="0">
              <a:buNone/>
              <a:defRPr sz="1900"/>
            </a:lvl2pPr>
            <a:lvl3pPr marL="973580" indent="0">
              <a:buNone/>
              <a:defRPr sz="1800"/>
            </a:lvl3pPr>
            <a:lvl4pPr marL="1460370" indent="0">
              <a:buNone/>
              <a:defRPr sz="1500"/>
            </a:lvl4pPr>
            <a:lvl5pPr marL="1947159" indent="0">
              <a:buNone/>
              <a:defRPr sz="1500"/>
            </a:lvl5pPr>
            <a:lvl6pPr marL="2433949" indent="0">
              <a:buNone/>
              <a:defRPr sz="1500"/>
            </a:lvl6pPr>
            <a:lvl7pPr marL="2920740" indent="0">
              <a:buNone/>
              <a:defRPr sz="1500"/>
            </a:lvl7pPr>
            <a:lvl8pPr marL="3407530" indent="0">
              <a:buNone/>
              <a:defRPr sz="1500"/>
            </a:lvl8pPr>
            <a:lvl9pPr marL="3894320" indent="0">
              <a:buNone/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1719C1E0-4D70-4047-926A-041CF6BFCBD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345" y="1915584"/>
            <a:ext cx="4547832" cy="48930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67564" y="1915584"/>
            <a:ext cx="4547832" cy="489302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6AA50DC9-7D12-4373-850C-3990AF6C3CE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23" y="321028"/>
            <a:ext cx="9605531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2821" y="1790348"/>
            <a:ext cx="4715056" cy="7478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790" indent="0">
              <a:buNone/>
              <a:defRPr sz="2100" b="1"/>
            </a:lvl2pPr>
            <a:lvl3pPr marL="973580" indent="0">
              <a:buNone/>
              <a:defRPr sz="1900" b="1"/>
            </a:lvl3pPr>
            <a:lvl4pPr marL="1460370" indent="0">
              <a:buNone/>
              <a:defRPr sz="1800" b="1"/>
            </a:lvl4pPr>
            <a:lvl5pPr marL="1947159" indent="0">
              <a:buNone/>
              <a:defRPr sz="1800" b="1"/>
            </a:lvl5pPr>
            <a:lvl6pPr marL="2433949" indent="0">
              <a:buNone/>
              <a:defRPr sz="1800" b="1"/>
            </a:lvl6pPr>
            <a:lvl7pPr marL="2920740" indent="0">
              <a:buNone/>
              <a:defRPr sz="1800" b="1"/>
            </a:lvl7pPr>
            <a:lvl8pPr marL="3407530" indent="0">
              <a:buNone/>
              <a:defRPr sz="1800" b="1"/>
            </a:lvl8pPr>
            <a:lvl9pPr marL="389432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2821" y="2538238"/>
            <a:ext cx="4715056" cy="460904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020" y="1790348"/>
            <a:ext cx="4718335" cy="74788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6790" indent="0">
              <a:buNone/>
              <a:defRPr sz="2100" b="1"/>
            </a:lvl2pPr>
            <a:lvl3pPr marL="973580" indent="0">
              <a:buNone/>
              <a:defRPr sz="1900" b="1"/>
            </a:lvl3pPr>
            <a:lvl4pPr marL="1460370" indent="0">
              <a:buNone/>
              <a:defRPr sz="1800" b="1"/>
            </a:lvl4pPr>
            <a:lvl5pPr marL="1947159" indent="0">
              <a:buNone/>
              <a:defRPr sz="1800" b="1"/>
            </a:lvl5pPr>
            <a:lvl6pPr marL="2433949" indent="0">
              <a:buNone/>
              <a:defRPr sz="1800" b="1"/>
            </a:lvl6pPr>
            <a:lvl7pPr marL="2920740" indent="0">
              <a:buNone/>
              <a:defRPr sz="1800" b="1"/>
            </a:lvl7pPr>
            <a:lvl8pPr marL="3407530" indent="0">
              <a:buNone/>
              <a:defRPr sz="1800" b="1"/>
            </a:lvl8pPr>
            <a:lvl9pPr marL="3894320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020" y="2538238"/>
            <a:ext cx="4718335" cy="460904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F36611F8-E30F-496B-9063-2DB3F54FE44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FA69990-2CDE-4E3E-836E-3567B94E242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C131A04B-E60E-4A0F-9A8A-C085025FA72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823" y="319265"/>
            <a:ext cx="3511700" cy="135466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399" y="319266"/>
            <a:ext cx="5965955" cy="682801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2823" y="1673932"/>
            <a:ext cx="3511700" cy="5473347"/>
          </a:xfrm>
        </p:spPr>
        <p:txBody>
          <a:bodyPr/>
          <a:lstStyle>
            <a:lvl1pPr marL="0" indent="0">
              <a:buNone/>
              <a:defRPr sz="1500"/>
            </a:lvl1pPr>
            <a:lvl2pPr marL="486790" indent="0">
              <a:buNone/>
              <a:defRPr sz="1300"/>
            </a:lvl2pPr>
            <a:lvl3pPr marL="973580" indent="0">
              <a:buNone/>
              <a:defRPr sz="1100"/>
            </a:lvl3pPr>
            <a:lvl4pPr marL="1460370" indent="0">
              <a:buNone/>
              <a:defRPr sz="1100"/>
            </a:lvl4pPr>
            <a:lvl5pPr marL="1947159" indent="0">
              <a:buNone/>
              <a:defRPr sz="1100"/>
            </a:lvl5pPr>
            <a:lvl6pPr marL="2433949" indent="0">
              <a:buNone/>
              <a:defRPr sz="1100"/>
            </a:lvl6pPr>
            <a:lvl7pPr marL="2920740" indent="0">
              <a:buNone/>
              <a:defRPr sz="1100"/>
            </a:lvl7pPr>
            <a:lvl8pPr marL="3407530" indent="0">
              <a:buNone/>
              <a:defRPr sz="1100"/>
            </a:lvl8pPr>
            <a:lvl9pPr marL="389432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47801A05-691B-45F2-BD7E-E0278707557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938" y="5600348"/>
            <a:ext cx="6402049" cy="66145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938" y="714376"/>
            <a:ext cx="6402049" cy="4801306"/>
          </a:xfrm>
        </p:spPr>
        <p:txBody>
          <a:bodyPr/>
          <a:lstStyle>
            <a:lvl1pPr marL="0" indent="0">
              <a:buNone/>
              <a:defRPr sz="3400"/>
            </a:lvl1pPr>
            <a:lvl2pPr marL="486790" indent="0">
              <a:buNone/>
              <a:defRPr sz="3000"/>
            </a:lvl2pPr>
            <a:lvl3pPr marL="973580" indent="0">
              <a:buNone/>
              <a:defRPr sz="2600"/>
            </a:lvl3pPr>
            <a:lvl4pPr marL="1460370" indent="0">
              <a:buNone/>
              <a:defRPr sz="2100"/>
            </a:lvl4pPr>
            <a:lvl5pPr marL="1947159" indent="0">
              <a:buNone/>
              <a:defRPr sz="2100"/>
            </a:lvl5pPr>
            <a:lvl6pPr marL="2433949" indent="0">
              <a:buNone/>
              <a:defRPr sz="2100"/>
            </a:lvl6pPr>
            <a:lvl7pPr marL="2920740" indent="0">
              <a:buNone/>
              <a:defRPr sz="2100"/>
            </a:lvl7pPr>
            <a:lvl8pPr marL="3407530" indent="0">
              <a:buNone/>
              <a:defRPr sz="2100"/>
            </a:lvl8pPr>
            <a:lvl9pPr marL="3894320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938" y="6261807"/>
            <a:ext cx="6402049" cy="938389"/>
          </a:xfrm>
        </p:spPr>
        <p:txBody>
          <a:bodyPr/>
          <a:lstStyle>
            <a:lvl1pPr marL="0" indent="0">
              <a:buNone/>
              <a:defRPr sz="1500"/>
            </a:lvl1pPr>
            <a:lvl2pPr marL="486790" indent="0">
              <a:buNone/>
              <a:defRPr sz="1300"/>
            </a:lvl2pPr>
            <a:lvl3pPr marL="973580" indent="0">
              <a:buNone/>
              <a:defRPr sz="1100"/>
            </a:lvl3pPr>
            <a:lvl4pPr marL="1460370" indent="0">
              <a:buNone/>
              <a:defRPr sz="1100"/>
            </a:lvl4pPr>
            <a:lvl5pPr marL="1947159" indent="0">
              <a:buNone/>
              <a:defRPr sz="1100"/>
            </a:lvl5pPr>
            <a:lvl6pPr marL="2433949" indent="0">
              <a:buNone/>
              <a:defRPr sz="1100"/>
            </a:lvl6pPr>
            <a:lvl7pPr marL="2920740" indent="0">
              <a:buNone/>
              <a:defRPr sz="1100"/>
            </a:lvl7pPr>
            <a:lvl8pPr marL="3407530" indent="0">
              <a:buNone/>
              <a:defRPr sz="1100"/>
            </a:lvl8pPr>
            <a:lvl9pPr marL="389432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76C4C113-E148-4434-80B5-966E2D14D2A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177CD43-9C96-4E52-9B0B-E4DC6063343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  <a:prstGeom prst="rect">
            <a:avLst/>
          </a:prstGeom>
        </p:spPr>
        <p:txBody>
          <a:bodyPr lIns="91209" tIns="45614" rIns="91209" bIns="45614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  <a:prstGeom prst="rect">
            <a:avLst/>
          </a:prstGeom>
        </p:spPr>
        <p:txBody>
          <a:bodyPr lIns="91209" tIns="45614" rIns="91209" bIns="45614"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02134" y="502709"/>
            <a:ext cx="2313263" cy="630590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347" y="502709"/>
            <a:ext cx="6782401" cy="630590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25D53C1-2D49-409D-8E38-72479A9D452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346" y="502710"/>
            <a:ext cx="9038283" cy="101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345" y="1915584"/>
            <a:ext cx="4547832" cy="48930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67564" y="1915584"/>
            <a:ext cx="4547832" cy="48930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23426" y="7570613"/>
            <a:ext cx="2447698" cy="532694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50B055B7-7A96-44F4-B1F7-017EB125155B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62346" y="502709"/>
            <a:ext cx="9253051" cy="630590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7423426" y="7570613"/>
            <a:ext cx="2447698" cy="532694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689F33F-1FDB-4984-BC85-29A3C988C12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762346" y="502710"/>
            <a:ext cx="9038283" cy="101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345" y="1915584"/>
            <a:ext cx="4547832" cy="23618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467564" y="1915584"/>
            <a:ext cx="4547832" cy="23618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762345" y="4446765"/>
            <a:ext cx="4547832" cy="23618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67564" y="4446765"/>
            <a:ext cx="4547832" cy="23618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7423426" y="7570613"/>
            <a:ext cx="2447698" cy="532694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87AF269-E3D4-45BB-B75E-5E8EC1A33C8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346" y="502710"/>
            <a:ext cx="9038283" cy="101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345" y="1915584"/>
            <a:ext cx="4547832" cy="48930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467564" y="1915584"/>
            <a:ext cx="4547832" cy="23618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467564" y="4446765"/>
            <a:ext cx="4547832" cy="23618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423426" y="7570613"/>
            <a:ext cx="2447698" cy="532694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7B1B4D97-9370-4BE4-AD31-2CB8545DA5E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346" y="502710"/>
            <a:ext cx="9038283" cy="1016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345" y="1915584"/>
            <a:ext cx="4547832" cy="489302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467564" y="1915584"/>
            <a:ext cx="4547832" cy="23618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467564" y="4446765"/>
            <a:ext cx="4547832" cy="23618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7423426" y="7570613"/>
            <a:ext cx="2447698" cy="532694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4EA24159-01EF-4A64-B265-2028C7E4540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3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</p:spPr>
      </p:pic>
      <p:sp>
        <p:nvSpPr>
          <p:cNvPr id="389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42909" y="1624279"/>
            <a:ext cx="6189651" cy="1944688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88" y="3713429"/>
            <a:ext cx="6191505" cy="1009385"/>
          </a:xfrm>
        </p:spPr>
        <p:txBody>
          <a:bodyPr lIns="93490" tIns="46746" rIns="93490" bIns="46746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761435" y="7241648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74" tIns="46739" rIns="93474" bIns="46739">
            <a:spAutoFit/>
          </a:bodyPr>
          <a:lstStyle/>
          <a:p>
            <a:pPr defTabSz="935252"/>
            <a:r>
              <a:rPr lang="en-US" altLang="zh-CN" sz="1400" dirty="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8431341" y="4776525"/>
            <a:ext cx="1573542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74" tIns="46739" rIns="93474" bIns="46739">
            <a:spAutoFit/>
          </a:bodyPr>
          <a:lstStyle/>
          <a:p>
            <a:pPr defTabSz="935252"/>
            <a:r>
              <a:rPr lang="en-US" altLang="zh-CN" sz="1400" dirty="0" smtClean="0">
                <a:solidFill>
                  <a:srgbClr val="FFFFFF"/>
                </a:solidFill>
                <a:latin typeface="FrutigerNext LT Regular" charset="0"/>
              </a:rPr>
              <a:t>www.huawei.com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4650112" y="7241646"/>
            <a:ext cx="1981527" cy="309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35" tIns="46715" rIns="93435" bIns="46715">
            <a:spAutoFit/>
          </a:bodyPr>
          <a:lstStyle/>
          <a:p>
            <a:pPr defTabSz="935252"/>
            <a:r>
              <a:rPr lang="en-US" altLang="zh-CN" sz="1400" dirty="0" err="1" smtClean="0">
                <a:solidFill>
                  <a:srgbClr val="000000"/>
                </a:solidFill>
                <a:latin typeface="FrutigerNext LT Bold" charset="0"/>
              </a:rPr>
              <a:t>Huawei</a:t>
            </a:r>
            <a:r>
              <a:rPr lang="en-US" altLang="zh-CN" sz="1400" dirty="0" smtClean="0">
                <a:solidFill>
                  <a:srgbClr val="000000"/>
                </a:solidFill>
                <a:latin typeface="FrutigerNext LT Bold" charset="0"/>
              </a:rPr>
              <a:t> Confidential </a:t>
            </a:r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7927425" y="288925"/>
            <a:ext cx="1732080" cy="3456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35" tIns="46715" rIns="93435" bIns="46715">
            <a:spAutoFit/>
          </a:bodyPr>
          <a:lstStyle/>
          <a:p>
            <a:pPr defTabSz="935252"/>
            <a:r>
              <a:rPr lang="en-US" altLang="zh-CN" sz="1600" b="1" dirty="0" smtClean="0">
                <a:solidFill>
                  <a:srgbClr val="666666"/>
                </a:solidFill>
                <a:latin typeface="FrutigerNext LT Regular" charset="0"/>
              </a:rPr>
              <a:t>Security Level:</a:t>
            </a:r>
            <a:r>
              <a:rPr lang="zh-CN" altLang="en-US" sz="1600" b="1" dirty="0" smtClean="0">
                <a:solidFill>
                  <a:srgbClr val="666666"/>
                </a:solidFill>
                <a:latin typeface="FrutigerNext LT Regular" charset="0"/>
              </a:rPr>
              <a:t> </a:t>
            </a:r>
          </a:p>
        </p:txBody>
      </p:sp>
      <p:sp>
        <p:nvSpPr>
          <p:cNvPr id="389130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798486" y="329671"/>
            <a:ext cx="2489941" cy="553774"/>
          </a:xfrm>
        </p:spPr>
        <p:txBody>
          <a:bodyPr lIns="93490" tIns="46746" rIns="93490" bIns="46746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fld id="{821FF5F8-7498-4A85-89DB-A2C23CE5B559}" type="datetime1">
              <a:rPr lang="zh-CN" altLang="en-US">
                <a:solidFill>
                  <a:srgbClr val="000000"/>
                </a:solidFill>
              </a:rPr>
              <a:pPr/>
              <a:t>2015/1/19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-2297267" y="1542787"/>
            <a:ext cx="2297267" cy="4445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490" tIns="46746" rIns="93490" bIns="46746">
            <a:spAutoFit/>
          </a:bodyPr>
          <a:lstStyle/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:40-47pt  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:26-30pt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</a:p>
          <a:p>
            <a:pPr algn="r" defTabSz="935252">
              <a:lnSpc>
                <a:spcPct val="125000"/>
              </a:lnSpc>
            </a:pPr>
            <a:r>
              <a:rPr lang="en-US" altLang="zh-CN" sz="1300" dirty="0" err="1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LT Medium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Arial</a:t>
            </a: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:35-47pt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5252">
              <a:lnSpc>
                <a:spcPct val="125000"/>
              </a:lnSpc>
            </a:pP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 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:24-28pt</a:t>
            </a: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252">
              <a:lnSpc>
                <a:spcPct val="125000"/>
              </a:lnSpc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</a:t>
            </a:r>
          </a:p>
          <a:p>
            <a:pPr algn="r" defTabSz="935252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252">
              <a:lnSpc>
                <a:spcPct val="125000"/>
              </a:lnSpc>
              <a:spcBef>
                <a:spcPct val="50000"/>
              </a:spcBef>
            </a:pPr>
            <a:endParaRPr lang="zh-CN" altLang="en-US" sz="1300" dirty="0" smtClean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B306229-719D-4E80-819D-EE6D038BCD2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5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7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3371" indent="0">
              <a:buNone/>
              <a:defRPr sz="2100"/>
            </a:lvl2pPr>
            <a:lvl3pPr marL="1066741" indent="0">
              <a:buNone/>
              <a:defRPr sz="1900"/>
            </a:lvl3pPr>
            <a:lvl4pPr marL="1600112" indent="0">
              <a:buNone/>
              <a:defRPr sz="1600"/>
            </a:lvl4pPr>
            <a:lvl5pPr marL="2133483" indent="0">
              <a:buNone/>
              <a:defRPr sz="1600"/>
            </a:lvl5pPr>
            <a:lvl6pPr marL="2666854" indent="0">
              <a:buNone/>
              <a:defRPr sz="1600"/>
            </a:lvl6pPr>
            <a:lvl7pPr marL="3200224" indent="0">
              <a:buNone/>
              <a:defRPr sz="1600"/>
            </a:lvl7pPr>
            <a:lvl8pPr marL="3733595" indent="0">
              <a:buNone/>
              <a:defRPr sz="1600"/>
            </a:lvl8pPr>
            <a:lvl9pPr marL="4266967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597373D-B6AC-41E1-8DB1-BE2760D2A90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35" y="1915056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9" y="1915056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C0B2CE3-A7AB-4870-B8D5-A7ED2367F77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  <a:prstGeom prst="rect">
            <a:avLst/>
          </a:prstGeom>
        </p:spPr>
        <p:txBody>
          <a:bodyPr lIns="91209" tIns="45614" rIns="91209" bIns="45614"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  <a:prstGeom prst="rect">
            <a:avLst/>
          </a:prstGeom>
        </p:spPr>
        <p:txBody>
          <a:bodyPr lIns="91209" tIns="45614" rIns="91209" bIns="45614"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71" indent="0">
              <a:buNone/>
              <a:defRPr sz="2300" b="1"/>
            </a:lvl2pPr>
            <a:lvl3pPr marL="1066741" indent="0">
              <a:buNone/>
              <a:defRPr sz="2100" b="1"/>
            </a:lvl3pPr>
            <a:lvl4pPr marL="1600112" indent="0">
              <a:buNone/>
              <a:defRPr sz="1900" b="1"/>
            </a:lvl4pPr>
            <a:lvl5pPr marL="2133483" indent="0">
              <a:buNone/>
              <a:defRPr sz="1900" b="1"/>
            </a:lvl5pPr>
            <a:lvl6pPr marL="2666854" indent="0">
              <a:buNone/>
              <a:defRPr sz="1900" b="1"/>
            </a:lvl6pPr>
            <a:lvl7pPr marL="3200224" indent="0">
              <a:buNone/>
              <a:defRPr sz="1900" b="1"/>
            </a:lvl7pPr>
            <a:lvl8pPr marL="3733595" indent="0">
              <a:buNone/>
              <a:defRPr sz="1900" b="1"/>
            </a:lvl8pPr>
            <a:lvl9pPr marL="426696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371" indent="0">
              <a:buNone/>
              <a:defRPr sz="2300" b="1"/>
            </a:lvl2pPr>
            <a:lvl3pPr marL="1066741" indent="0">
              <a:buNone/>
              <a:defRPr sz="2100" b="1"/>
            </a:lvl3pPr>
            <a:lvl4pPr marL="1600112" indent="0">
              <a:buNone/>
              <a:defRPr sz="1900" b="1"/>
            </a:lvl4pPr>
            <a:lvl5pPr marL="2133483" indent="0">
              <a:buNone/>
              <a:defRPr sz="1900" b="1"/>
            </a:lvl5pPr>
            <a:lvl6pPr marL="2666854" indent="0">
              <a:buNone/>
              <a:defRPr sz="1900" b="1"/>
            </a:lvl6pPr>
            <a:lvl7pPr marL="3200224" indent="0">
              <a:buNone/>
              <a:defRPr sz="1900" b="1"/>
            </a:lvl7pPr>
            <a:lvl8pPr marL="3733595" indent="0">
              <a:buNone/>
              <a:defRPr sz="1900" b="1"/>
            </a:lvl8pPr>
            <a:lvl9pPr marL="4266967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34DCA76-5753-4BD3-87A8-E3401395AB3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C80ACA25-551A-4C0B-BBCB-C01908E8F2C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037F9D3E-52F2-48E9-88F9-089888C8288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61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0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61" y="1674285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3371" indent="0">
              <a:buNone/>
              <a:defRPr sz="1400"/>
            </a:lvl2pPr>
            <a:lvl3pPr marL="1066741" indent="0">
              <a:buNone/>
              <a:defRPr sz="1200"/>
            </a:lvl3pPr>
            <a:lvl4pPr marL="1600112" indent="0">
              <a:buNone/>
              <a:defRPr sz="1100"/>
            </a:lvl4pPr>
            <a:lvl5pPr marL="2133483" indent="0">
              <a:buNone/>
              <a:defRPr sz="1100"/>
            </a:lvl5pPr>
            <a:lvl6pPr marL="2666854" indent="0">
              <a:buNone/>
              <a:defRPr sz="1100"/>
            </a:lvl6pPr>
            <a:lvl7pPr marL="3200224" indent="0">
              <a:buNone/>
              <a:defRPr sz="1100"/>
            </a:lvl7pPr>
            <a:lvl8pPr marL="3733595" indent="0">
              <a:buNone/>
              <a:defRPr sz="1100"/>
            </a:lvl8pPr>
            <a:lvl9pPr marL="42669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65D9E215-1A49-43E4-99E9-FE32CD1EE89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3371" indent="0">
              <a:buNone/>
              <a:defRPr sz="3300"/>
            </a:lvl2pPr>
            <a:lvl3pPr marL="1066741" indent="0">
              <a:buNone/>
              <a:defRPr sz="2800"/>
            </a:lvl3pPr>
            <a:lvl4pPr marL="1600112" indent="0">
              <a:buNone/>
              <a:defRPr sz="2300"/>
            </a:lvl4pPr>
            <a:lvl5pPr marL="2133483" indent="0">
              <a:buNone/>
              <a:defRPr sz="2300"/>
            </a:lvl5pPr>
            <a:lvl6pPr marL="2666854" indent="0">
              <a:buNone/>
              <a:defRPr sz="2300"/>
            </a:lvl6pPr>
            <a:lvl7pPr marL="3200224" indent="0">
              <a:buNone/>
              <a:defRPr sz="2300"/>
            </a:lvl7pPr>
            <a:lvl8pPr marL="3733595" indent="0">
              <a:buNone/>
              <a:defRPr sz="2300"/>
            </a:lvl8pPr>
            <a:lvl9pPr marL="4266967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3371" indent="0">
              <a:buNone/>
              <a:defRPr sz="1400"/>
            </a:lvl2pPr>
            <a:lvl3pPr marL="1066741" indent="0">
              <a:buNone/>
              <a:defRPr sz="1200"/>
            </a:lvl3pPr>
            <a:lvl4pPr marL="1600112" indent="0">
              <a:buNone/>
              <a:defRPr sz="1100"/>
            </a:lvl4pPr>
            <a:lvl5pPr marL="2133483" indent="0">
              <a:buNone/>
              <a:defRPr sz="1100"/>
            </a:lvl5pPr>
            <a:lvl6pPr marL="2666854" indent="0">
              <a:buNone/>
              <a:defRPr sz="1100"/>
            </a:lvl6pPr>
            <a:lvl7pPr marL="3200224" indent="0">
              <a:buNone/>
              <a:defRPr sz="1100"/>
            </a:lvl7pPr>
            <a:lvl8pPr marL="3733595" indent="0">
              <a:buNone/>
              <a:defRPr sz="1100"/>
            </a:lvl8pPr>
            <a:lvl9pPr marL="426696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1A928E4-A682-4F83-BBB2-18F183B75999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5F185590-359E-4E91-8BE1-66234FF5E5E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27299" y="51858"/>
            <a:ext cx="2388045" cy="675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1306" y="51858"/>
            <a:ext cx="6988138" cy="675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B8C5E03-131B-4F38-9FA1-24C2B0846CE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08" y="51859"/>
            <a:ext cx="9039003" cy="10167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1435" y="1915056"/>
            <a:ext cx="4537101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9" y="1915056"/>
            <a:ext cx="4538955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23509" y="7571318"/>
            <a:ext cx="2447330" cy="531549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1C8D412-0101-4D2B-9D66-13DEF1C68DF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23" name="Picture 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</p:spPr>
      </p:pic>
      <p:sp>
        <p:nvSpPr>
          <p:cNvPr id="38912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42908" y="1624278"/>
            <a:ext cx="6189651" cy="1944688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86" y="3713428"/>
            <a:ext cx="6191505" cy="1009385"/>
          </a:xfrm>
        </p:spPr>
        <p:txBody>
          <a:bodyPr lIns="93506" tIns="46753" rIns="93506" bIns="46753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761434" y="7241646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8431340" y="4776524"/>
            <a:ext cx="1573542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FFFFFF"/>
                </a:solidFill>
                <a:latin typeface="FrutigerNext LT Regular" charset="0"/>
              </a:rPr>
              <a:t>www.huawei.com</a:t>
            </a:r>
          </a:p>
        </p:txBody>
      </p:sp>
      <p:sp>
        <p:nvSpPr>
          <p:cNvPr id="389128" name="Rectangle 8"/>
          <p:cNvSpPr>
            <a:spLocks noChangeArrowheads="1"/>
          </p:cNvSpPr>
          <p:nvPr/>
        </p:nvSpPr>
        <p:spPr bwMode="auto">
          <a:xfrm>
            <a:off x="4650113" y="7241646"/>
            <a:ext cx="1981526" cy="309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Confidential </a:t>
            </a:r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7927425" y="288925"/>
            <a:ext cx="1713686" cy="340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600" b="1" smtClean="0">
                <a:solidFill>
                  <a:srgbClr val="666666"/>
                </a:solidFill>
                <a:latin typeface="FrutigerNext LT Regular" charset="0"/>
              </a:rPr>
              <a:t>Security Level:</a:t>
            </a:r>
            <a:r>
              <a:rPr lang="zh-CN" altLang="en-US" sz="1600" b="1" smtClean="0">
                <a:solidFill>
                  <a:srgbClr val="666666"/>
                </a:solidFill>
                <a:latin typeface="FrutigerNext LT Regular" charset="0"/>
              </a:rPr>
              <a:t> </a:t>
            </a:r>
          </a:p>
        </p:txBody>
      </p:sp>
      <p:sp>
        <p:nvSpPr>
          <p:cNvPr id="389130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798486" y="329671"/>
            <a:ext cx="2489941" cy="553774"/>
          </a:xfrm>
        </p:spPr>
        <p:txBody>
          <a:bodyPr lIns="93506" tIns="46753" rIns="93506" bIns="46753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fld id="{821FF5F8-7498-4A85-89DB-A2C23CE5B559}" type="datetime1">
              <a:rPr lang="zh-CN" altLang="en-US">
                <a:solidFill>
                  <a:srgbClr val="000000"/>
                </a:solidFill>
              </a:rPr>
              <a:pPr/>
              <a:t>2015/1/19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89131" name="Text Box 11"/>
          <p:cNvSpPr txBox="1">
            <a:spLocks noChangeArrowheads="1"/>
          </p:cNvSpPr>
          <p:nvPr/>
        </p:nvSpPr>
        <p:spPr bwMode="auto">
          <a:xfrm>
            <a:off x="-2297267" y="1542786"/>
            <a:ext cx="2297267" cy="4445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506" tIns="46753" rIns="93506" bIns="46753">
            <a:spAutoFit/>
          </a:bodyPr>
          <a:lstStyle/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:40-47pt  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:26-30pt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</a:p>
          <a:p>
            <a:pPr algn="r" defTabSz="935410">
              <a:lnSpc>
                <a:spcPct val="125000"/>
              </a:lnSpc>
            </a:pP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FrutigerNext LT Medium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Arial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:35-47pt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5410">
              <a:lnSpc>
                <a:spcPct val="125000"/>
              </a:lnSpc>
            </a:pP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 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:24-28pt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</a:t>
            </a: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  <a:spcBef>
                <a:spcPct val="50000"/>
              </a:spcBef>
            </a:pPr>
            <a:endParaRPr lang="zh-CN" altLang="en-US" sz="1300" smtClean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B306229-719D-4E80-819D-EE6D038BCD2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  <a:prstGeom prst="rect">
            <a:avLst/>
          </a:prstGeom>
        </p:spPr>
        <p:txBody>
          <a:bodyPr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1866900"/>
            <a:ext cx="9604375" cy="5280025"/>
          </a:xfrm>
          <a:prstGeom prst="rect">
            <a:avLst/>
          </a:prstGeom>
        </p:spPr>
        <p:txBody>
          <a:bodyPr vert="eaVert"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4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6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3461" indent="0">
              <a:buNone/>
              <a:defRPr sz="2100"/>
            </a:lvl2pPr>
            <a:lvl3pPr marL="1066922" indent="0">
              <a:buNone/>
              <a:defRPr sz="1900"/>
            </a:lvl3pPr>
            <a:lvl4pPr marL="1600383" indent="0">
              <a:buNone/>
              <a:defRPr sz="1600"/>
            </a:lvl4pPr>
            <a:lvl5pPr marL="2133844" indent="0">
              <a:buNone/>
              <a:defRPr sz="1600"/>
            </a:lvl5pPr>
            <a:lvl6pPr marL="2667305" indent="0">
              <a:buNone/>
              <a:defRPr sz="1600"/>
            </a:lvl6pPr>
            <a:lvl7pPr marL="3200766" indent="0">
              <a:buNone/>
              <a:defRPr sz="1600"/>
            </a:lvl7pPr>
            <a:lvl8pPr marL="3734227" indent="0">
              <a:buNone/>
              <a:defRPr sz="1600"/>
            </a:lvl8pPr>
            <a:lvl9pPr marL="426768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597373D-B6AC-41E1-8DB1-BE2760D2A90D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34" y="1915055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8" y="1915055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C0B2CE3-A7AB-4870-B8D5-A7ED2367F77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61" indent="0">
              <a:buNone/>
              <a:defRPr sz="2300" b="1"/>
            </a:lvl2pPr>
            <a:lvl3pPr marL="1066922" indent="0">
              <a:buNone/>
              <a:defRPr sz="2100" b="1"/>
            </a:lvl3pPr>
            <a:lvl4pPr marL="1600383" indent="0">
              <a:buNone/>
              <a:defRPr sz="1900" b="1"/>
            </a:lvl4pPr>
            <a:lvl5pPr marL="2133844" indent="0">
              <a:buNone/>
              <a:defRPr sz="1900" b="1"/>
            </a:lvl5pPr>
            <a:lvl6pPr marL="2667305" indent="0">
              <a:buNone/>
              <a:defRPr sz="1900" b="1"/>
            </a:lvl6pPr>
            <a:lvl7pPr marL="3200766" indent="0">
              <a:buNone/>
              <a:defRPr sz="1900" b="1"/>
            </a:lvl7pPr>
            <a:lvl8pPr marL="3734227" indent="0">
              <a:buNone/>
              <a:defRPr sz="1900" b="1"/>
            </a:lvl8pPr>
            <a:lvl9pPr marL="426768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61" indent="0">
              <a:buNone/>
              <a:defRPr sz="2300" b="1"/>
            </a:lvl2pPr>
            <a:lvl3pPr marL="1066922" indent="0">
              <a:buNone/>
              <a:defRPr sz="2100" b="1"/>
            </a:lvl3pPr>
            <a:lvl4pPr marL="1600383" indent="0">
              <a:buNone/>
              <a:defRPr sz="1900" b="1"/>
            </a:lvl4pPr>
            <a:lvl5pPr marL="2133844" indent="0">
              <a:buNone/>
              <a:defRPr sz="1900" b="1"/>
            </a:lvl5pPr>
            <a:lvl6pPr marL="2667305" indent="0">
              <a:buNone/>
              <a:defRPr sz="1900" b="1"/>
            </a:lvl6pPr>
            <a:lvl7pPr marL="3200766" indent="0">
              <a:buNone/>
              <a:defRPr sz="1900" b="1"/>
            </a:lvl7pPr>
            <a:lvl8pPr marL="3734227" indent="0">
              <a:buNone/>
              <a:defRPr sz="1900" b="1"/>
            </a:lvl8pPr>
            <a:lvl9pPr marL="426768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34DCA76-5753-4BD3-87A8-E3401395AB3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C80ACA25-551A-4C0B-BBCB-C01908E8F2C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037F9D3E-52F2-48E9-88F9-089888C8288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59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59" y="1674284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3461" indent="0">
              <a:buNone/>
              <a:defRPr sz="1400"/>
            </a:lvl2pPr>
            <a:lvl3pPr marL="1066922" indent="0">
              <a:buNone/>
              <a:defRPr sz="1200"/>
            </a:lvl3pPr>
            <a:lvl4pPr marL="1600383" indent="0">
              <a:buNone/>
              <a:defRPr sz="1100"/>
            </a:lvl4pPr>
            <a:lvl5pPr marL="2133844" indent="0">
              <a:buNone/>
              <a:defRPr sz="1100"/>
            </a:lvl5pPr>
            <a:lvl6pPr marL="2667305" indent="0">
              <a:buNone/>
              <a:defRPr sz="1100"/>
            </a:lvl6pPr>
            <a:lvl7pPr marL="3200766" indent="0">
              <a:buNone/>
              <a:defRPr sz="1100"/>
            </a:lvl7pPr>
            <a:lvl8pPr marL="3734227" indent="0">
              <a:buNone/>
              <a:defRPr sz="1100"/>
            </a:lvl8pPr>
            <a:lvl9pPr marL="426768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65D9E215-1A49-43E4-99E9-FE32CD1EE891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3461" indent="0">
              <a:buNone/>
              <a:defRPr sz="3300"/>
            </a:lvl2pPr>
            <a:lvl3pPr marL="1066922" indent="0">
              <a:buNone/>
              <a:defRPr sz="2800"/>
            </a:lvl3pPr>
            <a:lvl4pPr marL="1600383" indent="0">
              <a:buNone/>
              <a:defRPr sz="2300"/>
            </a:lvl4pPr>
            <a:lvl5pPr marL="2133844" indent="0">
              <a:buNone/>
              <a:defRPr sz="2300"/>
            </a:lvl5pPr>
            <a:lvl6pPr marL="2667305" indent="0">
              <a:buNone/>
              <a:defRPr sz="2300"/>
            </a:lvl6pPr>
            <a:lvl7pPr marL="3200766" indent="0">
              <a:buNone/>
              <a:defRPr sz="2300"/>
            </a:lvl7pPr>
            <a:lvl8pPr marL="3734227" indent="0">
              <a:buNone/>
              <a:defRPr sz="2300"/>
            </a:lvl8pPr>
            <a:lvl9pPr marL="426768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3461" indent="0">
              <a:buNone/>
              <a:defRPr sz="1400"/>
            </a:lvl2pPr>
            <a:lvl3pPr marL="1066922" indent="0">
              <a:buNone/>
              <a:defRPr sz="1200"/>
            </a:lvl3pPr>
            <a:lvl4pPr marL="1600383" indent="0">
              <a:buNone/>
              <a:defRPr sz="1100"/>
            </a:lvl4pPr>
            <a:lvl5pPr marL="2133844" indent="0">
              <a:buNone/>
              <a:defRPr sz="1100"/>
            </a:lvl5pPr>
            <a:lvl6pPr marL="2667305" indent="0">
              <a:buNone/>
              <a:defRPr sz="1100"/>
            </a:lvl6pPr>
            <a:lvl7pPr marL="3200766" indent="0">
              <a:buNone/>
              <a:defRPr sz="1100"/>
            </a:lvl7pPr>
            <a:lvl8pPr marL="3734227" indent="0">
              <a:buNone/>
              <a:defRPr sz="1100"/>
            </a:lvl8pPr>
            <a:lvl9pPr marL="426768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1A928E4-A682-4F83-BBB2-18F183B75999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5F185590-359E-4E91-8BE1-66234FF5E5EE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27298" y="51858"/>
            <a:ext cx="2388045" cy="675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1306" y="51858"/>
            <a:ext cx="6988138" cy="675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B8C5E03-131B-4F38-9FA1-24C2B0846CE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07" y="51859"/>
            <a:ext cx="9039003" cy="10167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1434" y="1915055"/>
            <a:ext cx="4537101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8" y="1915055"/>
            <a:ext cx="4538955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23508" y="7571317"/>
            <a:ext cx="2447330" cy="531549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81C8D412-0101-4D2B-9D66-13DEF1C68DF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37475" y="320676"/>
            <a:ext cx="2400300" cy="6826250"/>
          </a:xfrm>
          <a:prstGeom prst="rect">
            <a:avLst/>
          </a:prstGeom>
        </p:spPr>
        <p:txBody>
          <a:bodyPr vert="eaVert" lIns="91209" tIns="45614" rIns="91209" bIns="45614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1" y="320676"/>
            <a:ext cx="7051674" cy="6826250"/>
          </a:xfrm>
          <a:prstGeom prst="rect">
            <a:avLst/>
          </a:prstGeom>
        </p:spPr>
        <p:txBody>
          <a:bodyPr vert="eaVert" lIns="91209" tIns="45614" rIns="91209" bIns="45614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1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</p:spPr>
      </p:pic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08" y="1624278"/>
            <a:ext cx="6189651" cy="1944688"/>
          </a:xfrm>
        </p:spPr>
        <p:txBody>
          <a:bodyPr/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486" y="3713428"/>
            <a:ext cx="6191505" cy="1009385"/>
          </a:xfrm>
        </p:spPr>
        <p:txBody>
          <a:bodyPr lIns="93506" tIns="46753" rIns="93506" bIns="46753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61434" y="7241646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8431340" y="4776524"/>
            <a:ext cx="1573542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FFFFFF"/>
                </a:solidFill>
                <a:latin typeface="FrutigerNext LT Regular" charset="0"/>
              </a:rPr>
              <a:t>www.huawei.com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4650113" y="7241646"/>
            <a:ext cx="1981526" cy="309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Confidential 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927425" y="288925"/>
            <a:ext cx="1713686" cy="340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600" b="1" smtClean="0">
                <a:solidFill>
                  <a:srgbClr val="666666"/>
                </a:solidFill>
                <a:latin typeface="FrutigerNext LT Regular" charset="0"/>
              </a:rPr>
              <a:t>Security Level:</a:t>
            </a:r>
            <a:r>
              <a:rPr lang="zh-CN" altLang="en-US" sz="1600" b="1" smtClean="0">
                <a:solidFill>
                  <a:srgbClr val="666666"/>
                </a:solidFill>
                <a:latin typeface="FrutigerNext LT Regular" charset="0"/>
              </a:rPr>
              <a:t> </a:t>
            </a:r>
          </a:p>
        </p:txBody>
      </p:sp>
      <p:sp>
        <p:nvSpPr>
          <p:cNvPr id="4405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798486" y="329671"/>
            <a:ext cx="2489941" cy="553774"/>
          </a:xfrm>
        </p:spPr>
        <p:txBody>
          <a:bodyPr lIns="93506" tIns="46753" rIns="93506" bIns="46753"/>
          <a:lstStyle>
            <a:lvl1pPr>
              <a:lnSpc>
                <a:spcPct val="100000"/>
              </a:lnSpc>
              <a:defRPr>
                <a:latin typeface="+mn-lt"/>
              </a:defRPr>
            </a:lvl1pPr>
          </a:lstStyle>
          <a:p>
            <a:fld id="{41CCC176-479A-4B1A-AEB3-0EADF21647E7}" type="datetime1">
              <a:rPr lang="zh-CN" altLang="en-US">
                <a:solidFill>
                  <a:srgbClr val="000000"/>
                </a:solidFill>
              </a:rPr>
              <a:pPr/>
              <a:t>2015/1/19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4098" name="Text Box 66"/>
          <p:cNvSpPr txBox="1">
            <a:spLocks noChangeArrowheads="1"/>
          </p:cNvSpPr>
          <p:nvPr/>
        </p:nvSpPr>
        <p:spPr bwMode="auto">
          <a:xfrm>
            <a:off x="-2297267" y="1542786"/>
            <a:ext cx="2297267" cy="4445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506" tIns="46753" rIns="93506" bIns="46753">
            <a:spAutoFit/>
          </a:bodyPr>
          <a:lstStyle/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:40-47pt  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:26-30pt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</a:p>
          <a:p>
            <a:pPr algn="r" defTabSz="935410">
              <a:lnSpc>
                <a:spcPct val="125000"/>
              </a:lnSpc>
            </a:pP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FrutigerNext LT Medium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Arial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:35-47pt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5410">
              <a:lnSpc>
                <a:spcPct val="125000"/>
              </a:lnSpc>
            </a:pP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  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副标题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:24-28pt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反白</a:t>
            </a:r>
          </a:p>
          <a:p>
            <a:pPr algn="r" defTabSz="935410">
              <a:lnSpc>
                <a:spcPct val="125000"/>
              </a:lnSpc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</a:t>
            </a: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>
              <a:lnSpc>
                <a:spcPct val="125000"/>
              </a:lnSpc>
              <a:spcBef>
                <a:spcPct val="50000"/>
              </a:spcBef>
            </a:pPr>
            <a:endParaRPr lang="zh-CN" altLang="en-US" sz="1300" smtClean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1C4DF87F-B64C-4599-B713-5A496D582F0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4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6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3461" indent="0">
              <a:buNone/>
              <a:defRPr sz="2100"/>
            </a:lvl2pPr>
            <a:lvl3pPr marL="1066922" indent="0">
              <a:buNone/>
              <a:defRPr sz="1900"/>
            </a:lvl3pPr>
            <a:lvl4pPr marL="1600383" indent="0">
              <a:buNone/>
              <a:defRPr sz="1600"/>
            </a:lvl4pPr>
            <a:lvl5pPr marL="2133844" indent="0">
              <a:buNone/>
              <a:defRPr sz="1600"/>
            </a:lvl5pPr>
            <a:lvl6pPr marL="2667305" indent="0">
              <a:buNone/>
              <a:defRPr sz="1600"/>
            </a:lvl6pPr>
            <a:lvl7pPr marL="3200766" indent="0">
              <a:buNone/>
              <a:defRPr sz="1600"/>
            </a:lvl7pPr>
            <a:lvl8pPr marL="3734227" indent="0">
              <a:buNone/>
              <a:defRPr sz="1600"/>
            </a:lvl8pPr>
            <a:lvl9pPr marL="426768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00BD7C0-08D2-4C20-82CD-51FA1DB9896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1434" y="1915055"/>
            <a:ext cx="4537101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8" y="1915055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6F3E5FCC-4814-49CD-AF81-51286BC3D702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61" indent="0">
              <a:buNone/>
              <a:defRPr sz="2300" b="1"/>
            </a:lvl2pPr>
            <a:lvl3pPr marL="1066922" indent="0">
              <a:buNone/>
              <a:defRPr sz="2100" b="1"/>
            </a:lvl3pPr>
            <a:lvl4pPr marL="1600383" indent="0">
              <a:buNone/>
              <a:defRPr sz="1900" b="1"/>
            </a:lvl4pPr>
            <a:lvl5pPr marL="2133844" indent="0">
              <a:buNone/>
              <a:defRPr sz="1900" b="1"/>
            </a:lvl5pPr>
            <a:lvl6pPr marL="2667305" indent="0">
              <a:buNone/>
              <a:defRPr sz="1900" b="1"/>
            </a:lvl6pPr>
            <a:lvl7pPr marL="3200766" indent="0">
              <a:buNone/>
              <a:defRPr sz="1900" b="1"/>
            </a:lvl7pPr>
            <a:lvl8pPr marL="3734227" indent="0">
              <a:buNone/>
              <a:defRPr sz="1900" b="1"/>
            </a:lvl8pPr>
            <a:lvl9pPr marL="426768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3461" indent="0">
              <a:buNone/>
              <a:defRPr sz="2300" b="1"/>
            </a:lvl2pPr>
            <a:lvl3pPr marL="1066922" indent="0">
              <a:buNone/>
              <a:defRPr sz="2100" b="1"/>
            </a:lvl3pPr>
            <a:lvl4pPr marL="1600383" indent="0">
              <a:buNone/>
              <a:defRPr sz="1900" b="1"/>
            </a:lvl4pPr>
            <a:lvl5pPr marL="2133844" indent="0">
              <a:buNone/>
              <a:defRPr sz="1900" b="1"/>
            </a:lvl5pPr>
            <a:lvl6pPr marL="2667305" indent="0">
              <a:buNone/>
              <a:defRPr sz="1900" b="1"/>
            </a:lvl6pPr>
            <a:lvl7pPr marL="3200766" indent="0">
              <a:buNone/>
              <a:defRPr sz="1900" b="1"/>
            </a:lvl7pPr>
            <a:lvl8pPr marL="3734227" indent="0">
              <a:buNone/>
              <a:defRPr sz="1900" b="1"/>
            </a:lvl8pPr>
            <a:lvl9pPr marL="426768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9267C1E2-74B7-46D0-926B-1EB69746EA9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3501D3F4-D507-42F9-8041-A5921B9A6E5F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A04F1A55-F749-42E8-8AA5-9BDAADF65D70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59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59" y="1674284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3461" indent="0">
              <a:buNone/>
              <a:defRPr sz="1400"/>
            </a:lvl2pPr>
            <a:lvl3pPr marL="1066922" indent="0">
              <a:buNone/>
              <a:defRPr sz="1200"/>
            </a:lvl3pPr>
            <a:lvl4pPr marL="1600383" indent="0">
              <a:buNone/>
              <a:defRPr sz="1100"/>
            </a:lvl4pPr>
            <a:lvl5pPr marL="2133844" indent="0">
              <a:buNone/>
              <a:defRPr sz="1100"/>
            </a:lvl5pPr>
            <a:lvl6pPr marL="2667305" indent="0">
              <a:buNone/>
              <a:defRPr sz="1100"/>
            </a:lvl6pPr>
            <a:lvl7pPr marL="3200766" indent="0">
              <a:buNone/>
              <a:defRPr sz="1100"/>
            </a:lvl7pPr>
            <a:lvl8pPr marL="3734227" indent="0">
              <a:buNone/>
              <a:defRPr sz="1100"/>
            </a:lvl8pPr>
            <a:lvl9pPr marL="426768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1EFAFE11-DBFC-426D-8606-591059376568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3461" indent="0">
              <a:buNone/>
              <a:defRPr sz="3300"/>
            </a:lvl2pPr>
            <a:lvl3pPr marL="1066922" indent="0">
              <a:buNone/>
              <a:defRPr sz="2800"/>
            </a:lvl3pPr>
            <a:lvl4pPr marL="1600383" indent="0">
              <a:buNone/>
              <a:defRPr sz="2300"/>
            </a:lvl4pPr>
            <a:lvl5pPr marL="2133844" indent="0">
              <a:buNone/>
              <a:defRPr sz="2300"/>
            </a:lvl5pPr>
            <a:lvl6pPr marL="2667305" indent="0">
              <a:buNone/>
              <a:defRPr sz="2300"/>
            </a:lvl6pPr>
            <a:lvl7pPr marL="3200766" indent="0">
              <a:buNone/>
              <a:defRPr sz="2300"/>
            </a:lvl7pPr>
            <a:lvl8pPr marL="3734227" indent="0">
              <a:buNone/>
              <a:defRPr sz="2300"/>
            </a:lvl8pPr>
            <a:lvl9pPr marL="426768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3461" indent="0">
              <a:buNone/>
              <a:defRPr sz="1400"/>
            </a:lvl2pPr>
            <a:lvl3pPr marL="1066922" indent="0">
              <a:buNone/>
              <a:defRPr sz="1200"/>
            </a:lvl3pPr>
            <a:lvl4pPr marL="1600383" indent="0">
              <a:buNone/>
              <a:defRPr sz="1100"/>
            </a:lvl4pPr>
            <a:lvl5pPr marL="2133844" indent="0">
              <a:buNone/>
              <a:defRPr sz="1100"/>
            </a:lvl5pPr>
            <a:lvl6pPr marL="2667305" indent="0">
              <a:buNone/>
              <a:defRPr sz="1100"/>
            </a:lvl6pPr>
            <a:lvl7pPr marL="3200766" indent="0">
              <a:buNone/>
              <a:defRPr sz="1100"/>
            </a:lvl7pPr>
            <a:lvl8pPr marL="3734227" indent="0">
              <a:buNone/>
              <a:defRPr sz="1100"/>
            </a:lvl8pPr>
            <a:lvl9pPr marL="426768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D0EEE5BC-EA6C-4069-B17E-3E8CDCAF523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074C71FD-F7DE-48F0-9A2A-38B5DE712EE9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4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06" indent="0" algn="ctr">
              <a:buNone/>
              <a:defRPr/>
            </a:lvl2pPr>
            <a:lvl3pPr marL="1064218" indent="0" algn="ctr">
              <a:buNone/>
              <a:defRPr/>
            </a:lvl3pPr>
            <a:lvl4pPr marL="1596328" indent="0" algn="ctr">
              <a:buNone/>
              <a:defRPr/>
            </a:lvl4pPr>
            <a:lvl5pPr marL="2128440" indent="0" algn="ctr">
              <a:buNone/>
              <a:defRPr/>
            </a:lvl5pPr>
            <a:lvl6pPr marL="2660547" indent="0" algn="ctr">
              <a:buNone/>
              <a:defRPr/>
            </a:lvl6pPr>
            <a:lvl7pPr marL="3192658" indent="0" algn="ctr">
              <a:buNone/>
              <a:defRPr/>
            </a:lvl7pPr>
            <a:lvl8pPr marL="3724769" indent="0" algn="ctr">
              <a:buNone/>
              <a:defRPr/>
            </a:lvl8pPr>
            <a:lvl9pPr marL="42568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38A03F0-EE8E-4DF5-B07C-861518885BE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27298" y="51858"/>
            <a:ext cx="2388045" cy="675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1306" y="51858"/>
            <a:ext cx="6988138" cy="675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55109022-7E11-4960-AB40-2C5B9D01966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07" y="51859"/>
            <a:ext cx="9039003" cy="10167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61433" y="1915055"/>
            <a:ext cx="9253909" cy="489320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423508" y="7571317"/>
            <a:ext cx="2447330" cy="531549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B4A703AD-AD8A-4F75-ADE7-FB9BD28A20F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307" y="51859"/>
            <a:ext cx="9039003" cy="10167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1434" y="1915055"/>
            <a:ext cx="4537101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76388" y="1915055"/>
            <a:ext cx="4538955" cy="48932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7423508" y="7571317"/>
            <a:ext cx="2447330" cy="531549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Page </a:t>
            </a:r>
            <a:fld id="{5B5947FA-507D-4809-A0F0-5163FFE60F2C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3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96" indent="0" algn="ctr">
              <a:buNone/>
              <a:defRPr/>
            </a:lvl2pPr>
            <a:lvl3pPr marL="1064398" indent="0" algn="ctr">
              <a:buNone/>
              <a:defRPr/>
            </a:lvl3pPr>
            <a:lvl4pPr marL="1596598" indent="0" algn="ctr">
              <a:buNone/>
              <a:defRPr/>
            </a:lvl4pPr>
            <a:lvl5pPr marL="2128800" indent="0" algn="ctr">
              <a:buNone/>
              <a:defRPr/>
            </a:lvl5pPr>
            <a:lvl6pPr marL="2660997" indent="0" algn="ctr">
              <a:buNone/>
              <a:defRPr/>
            </a:lvl6pPr>
            <a:lvl7pPr marL="3193197" indent="0" algn="ctr">
              <a:buNone/>
              <a:defRPr/>
            </a:lvl7pPr>
            <a:lvl8pPr marL="3725398" indent="0" algn="ctr">
              <a:buNone/>
              <a:defRPr/>
            </a:lvl8pPr>
            <a:lvl9pPr marL="425759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5501A7-2D1F-4988-8B2B-0282421681A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A94E728-A328-4F08-B2BB-9BC9DB5EA28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96" indent="0">
              <a:buNone/>
              <a:defRPr sz="2100"/>
            </a:lvl2pPr>
            <a:lvl3pPr marL="1064398" indent="0">
              <a:buNone/>
              <a:defRPr sz="1900"/>
            </a:lvl3pPr>
            <a:lvl4pPr marL="1596598" indent="0">
              <a:buNone/>
              <a:defRPr sz="1600"/>
            </a:lvl4pPr>
            <a:lvl5pPr marL="2128800" indent="0">
              <a:buNone/>
              <a:defRPr sz="1600"/>
            </a:lvl5pPr>
            <a:lvl6pPr marL="2660997" indent="0">
              <a:buNone/>
              <a:defRPr sz="1600"/>
            </a:lvl6pPr>
            <a:lvl7pPr marL="3193197" indent="0">
              <a:buNone/>
              <a:defRPr sz="1600"/>
            </a:lvl7pPr>
            <a:lvl8pPr marL="3725398" indent="0">
              <a:buNone/>
              <a:defRPr sz="1600"/>
            </a:lvl8pPr>
            <a:lvl9pPr marL="42575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578753C-1C0A-4B1F-82B9-00D327B2358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9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4BFC1F7-E1A0-4659-9993-7B40D99943A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292125C-37CB-4AF4-851E-B2BA4A094AE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6C8D1A6-6635-49C9-9C67-B5EF60E55CE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76CDCB0-AE54-4A39-8216-E61141AB33A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6584360-39E4-4AEE-9E5B-081224F5BA6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6" y="1674299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E48588F-5CA0-4BA0-A384-8053A89BC24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96" indent="0">
              <a:buNone/>
              <a:defRPr sz="3300"/>
            </a:lvl2pPr>
            <a:lvl3pPr marL="1064398" indent="0">
              <a:buNone/>
              <a:defRPr sz="2800"/>
            </a:lvl3pPr>
            <a:lvl4pPr marL="1596598" indent="0">
              <a:buNone/>
              <a:defRPr sz="2300"/>
            </a:lvl4pPr>
            <a:lvl5pPr marL="2128800" indent="0">
              <a:buNone/>
              <a:defRPr sz="2300"/>
            </a:lvl5pPr>
            <a:lvl6pPr marL="2660997" indent="0">
              <a:buNone/>
              <a:defRPr sz="2300"/>
            </a:lvl6pPr>
            <a:lvl7pPr marL="3193197" indent="0">
              <a:buNone/>
              <a:defRPr sz="2300"/>
            </a:lvl7pPr>
            <a:lvl8pPr marL="3725398" indent="0">
              <a:buNone/>
              <a:defRPr sz="2300"/>
            </a:lvl8pPr>
            <a:lvl9pPr marL="425759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D8A228A-B86E-47E8-932B-BC27A31DB42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0375330-0D5C-486D-BE6A-9F754F3A169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3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10212F-A3DC-4B19-B41E-0DFC6BB2B4C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06" indent="0">
              <a:buNone/>
              <a:defRPr sz="2100"/>
            </a:lvl2pPr>
            <a:lvl3pPr marL="1064218" indent="0">
              <a:buNone/>
              <a:defRPr sz="1900"/>
            </a:lvl3pPr>
            <a:lvl4pPr marL="1596328" indent="0">
              <a:buNone/>
              <a:defRPr sz="1600"/>
            </a:lvl4pPr>
            <a:lvl5pPr marL="2128440" indent="0">
              <a:buNone/>
              <a:defRPr sz="1600"/>
            </a:lvl5pPr>
            <a:lvl6pPr marL="2660547" indent="0">
              <a:buNone/>
              <a:defRPr sz="1600"/>
            </a:lvl6pPr>
            <a:lvl7pPr marL="3192658" indent="0">
              <a:buNone/>
              <a:defRPr sz="1600"/>
            </a:lvl7pPr>
            <a:lvl8pPr marL="3724769" indent="0">
              <a:buNone/>
              <a:defRPr sz="1600"/>
            </a:lvl8pPr>
            <a:lvl9pPr marL="425687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740A6A0-C3BA-4532-ABF2-8105FEBF46A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80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564DE55-5E0C-445B-AED5-EDA13E93A64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20675"/>
            <a:ext cx="9604375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417" y="1790704"/>
            <a:ext cx="4714875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417" y="2536826"/>
            <a:ext cx="4714875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1313" y="1790704"/>
            <a:ext cx="4716462" cy="7461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6045" indent="0">
              <a:buNone/>
              <a:defRPr sz="2000" b="1"/>
            </a:lvl2pPr>
            <a:lvl3pPr marL="912089" indent="0">
              <a:buNone/>
              <a:defRPr sz="1800" b="1"/>
            </a:lvl3pPr>
            <a:lvl4pPr marL="1368129" indent="0">
              <a:buNone/>
              <a:defRPr sz="1600" b="1"/>
            </a:lvl4pPr>
            <a:lvl5pPr marL="1824169" indent="0">
              <a:buNone/>
              <a:defRPr sz="1600" b="1"/>
            </a:lvl5pPr>
            <a:lvl6pPr marL="2280211" indent="0">
              <a:buNone/>
              <a:defRPr sz="1600" b="1"/>
            </a:lvl6pPr>
            <a:lvl7pPr marL="2736251" indent="0">
              <a:buNone/>
              <a:defRPr sz="1600" b="1"/>
            </a:lvl7pPr>
            <a:lvl8pPr marL="3192294" indent="0">
              <a:buNone/>
              <a:defRPr sz="1600" b="1"/>
            </a:lvl8pPr>
            <a:lvl9pPr marL="3648332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1313" y="2536826"/>
            <a:ext cx="4716462" cy="46101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456E7393-FC6F-4132-83A8-D4EE38EBCF9B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06" indent="0">
              <a:buNone/>
              <a:defRPr sz="2300" b="1"/>
            </a:lvl2pPr>
            <a:lvl3pPr marL="1064218" indent="0">
              <a:buNone/>
              <a:defRPr sz="2100" b="1"/>
            </a:lvl3pPr>
            <a:lvl4pPr marL="1596328" indent="0">
              <a:buNone/>
              <a:defRPr sz="1900" b="1"/>
            </a:lvl4pPr>
            <a:lvl5pPr marL="2128440" indent="0">
              <a:buNone/>
              <a:defRPr sz="1900" b="1"/>
            </a:lvl5pPr>
            <a:lvl6pPr marL="2660547" indent="0">
              <a:buNone/>
              <a:defRPr sz="1900" b="1"/>
            </a:lvl6pPr>
            <a:lvl7pPr marL="3192658" indent="0">
              <a:buNone/>
              <a:defRPr sz="1900" b="1"/>
            </a:lvl7pPr>
            <a:lvl8pPr marL="3724769" indent="0">
              <a:buNone/>
              <a:defRPr sz="1900" b="1"/>
            </a:lvl8pPr>
            <a:lvl9pPr marL="425687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06" indent="0">
              <a:buNone/>
              <a:defRPr sz="2300" b="1"/>
            </a:lvl2pPr>
            <a:lvl3pPr marL="1064218" indent="0">
              <a:buNone/>
              <a:defRPr sz="2100" b="1"/>
            </a:lvl3pPr>
            <a:lvl4pPr marL="1596328" indent="0">
              <a:buNone/>
              <a:defRPr sz="1900" b="1"/>
            </a:lvl4pPr>
            <a:lvl5pPr marL="2128440" indent="0">
              <a:buNone/>
              <a:defRPr sz="1900" b="1"/>
            </a:lvl5pPr>
            <a:lvl6pPr marL="2660547" indent="0">
              <a:buNone/>
              <a:defRPr sz="1900" b="1"/>
            </a:lvl6pPr>
            <a:lvl7pPr marL="3192658" indent="0">
              <a:buNone/>
              <a:defRPr sz="1900" b="1"/>
            </a:lvl7pPr>
            <a:lvl8pPr marL="3724769" indent="0">
              <a:buNone/>
              <a:defRPr sz="1900" b="1"/>
            </a:lvl8pPr>
            <a:lvl9pPr marL="425687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2D68355-C2D0-4A82-A218-A3B9B28921E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458AB75-C3BF-4E64-A158-9C20E9DD987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891C4D-2193-4D4A-9E44-142772CE972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7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7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06" indent="0">
              <a:buNone/>
              <a:defRPr sz="1400"/>
            </a:lvl2pPr>
            <a:lvl3pPr marL="1064218" indent="0">
              <a:buNone/>
              <a:defRPr sz="1200"/>
            </a:lvl3pPr>
            <a:lvl4pPr marL="1596328" indent="0">
              <a:buNone/>
              <a:defRPr sz="1100"/>
            </a:lvl4pPr>
            <a:lvl5pPr marL="2128440" indent="0">
              <a:buNone/>
              <a:defRPr sz="1100"/>
            </a:lvl5pPr>
            <a:lvl6pPr marL="2660547" indent="0">
              <a:buNone/>
              <a:defRPr sz="1100"/>
            </a:lvl6pPr>
            <a:lvl7pPr marL="3192658" indent="0">
              <a:buNone/>
              <a:defRPr sz="1100"/>
            </a:lvl7pPr>
            <a:lvl8pPr marL="3724769" indent="0">
              <a:buNone/>
              <a:defRPr sz="1100"/>
            </a:lvl8pPr>
            <a:lvl9pPr marL="425687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CEADC4F-3FA6-4CA6-BC53-DB9E3A042A3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06" indent="0">
              <a:buNone/>
              <a:defRPr sz="3300"/>
            </a:lvl2pPr>
            <a:lvl3pPr marL="1064218" indent="0">
              <a:buNone/>
              <a:defRPr sz="2800"/>
            </a:lvl3pPr>
            <a:lvl4pPr marL="1596328" indent="0">
              <a:buNone/>
              <a:defRPr sz="2300"/>
            </a:lvl4pPr>
            <a:lvl5pPr marL="2128440" indent="0">
              <a:buNone/>
              <a:defRPr sz="2300"/>
            </a:lvl5pPr>
            <a:lvl6pPr marL="2660547" indent="0">
              <a:buNone/>
              <a:defRPr sz="2300"/>
            </a:lvl6pPr>
            <a:lvl7pPr marL="3192658" indent="0">
              <a:buNone/>
              <a:defRPr sz="2300"/>
            </a:lvl7pPr>
            <a:lvl8pPr marL="3724769" indent="0">
              <a:buNone/>
              <a:defRPr sz="2300"/>
            </a:lvl8pPr>
            <a:lvl9pPr marL="425687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06" indent="0">
              <a:buNone/>
              <a:defRPr sz="1400"/>
            </a:lvl2pPr>
            <a:lvl3pPr marL="1064218" indent="0">
              <a:buNone/>
              <a:defRPr sz="1200"/>
            </a:lvl3pPr>
            <a:lvl4pPr marL="1596328" indent="0">
              <a:buNone/>
              <a:defRPr sz="1100"/>
            </a:lvl4pPr>
            <a:lvl5pPr marL="2128440" indent="0">
              <a:buNone/>
              <a:defRPr sz="1100"/>
            </a:lvl5pPr>
            <a:lvl6pPr marL="2660547" indent="0">
              <a:buNone/>
              <a:defRPr sz="1100"/>
            </a:lvl6pPr>
            <a:lvl7pPr marL="3192658" indent="0">
              <a:buNone/>
              <a:defRPr sz="1100"/>
            </a:lvl7pPr>
            <a:lvl8pPr marL="3724769" indent="0">
              <a:buNone/>
              <a:defRPr sz="1100"/>
            </a:lvl8pPr>
            <a:lvl9pPr marL="425687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3E2D7F6-76A6-4A29-8A85-F8D441B84CA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187F51A-6581-4A47-A2EF-5AAF4668F7D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4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01F2E0D-6D8D-4496-AE66-22E043D12D4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4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06" indent="0" algn="ctr">
              <a:buNone/>
              <a:defRPr/>
            </a:lvl2pPr>
            <a:lvl3pPr marL="1064218" indent="0" algn="ctr">
              <a:buNone/>
              <a:defRPr/>
            </a:lvl3pPr>
            <a:lvl4pPr marL="1596328" indent="0" algn="ctr">
              <a:buNone/>
              <a:defRPr/>
            </a:lvl4pPr>
            <a:lvl5pPr marL="2128440" indent="0" algn="ctr">
              <a:buNone/>
              <a:defRPr/>
            </a:lvl5pPr>
            <a:lvl6pPr marL="2660547" indent="0" algn="ctr">
              <a:buNone/>
              <a:defRPr/>
            </a:lvl6pPr>
            <a:lvl7pPr marL="3192658" indent="0" algn="ctr">
              <a:buNone/>
              <a:defRPr/>
            </a:lvl7pPr>
            <a:lvl8pPr marL="3724769" indent="0" algn="ctr">
              <a:buNone/>
              <a:defRPr/>
            </a:lvl8pPr>
            <a:lvl9pPr marL="42568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5501A7-2D1F-4988-8B2B-0282421681A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A94E728-A328-4F08-B2BB-9BC9DB5EA28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06" indent="0">
              <a:buNone/>
              <a:defRPr sz="2100"/>
            </a:lvl2pPr>
            <a:lvl3pPr marL="1064218" indent="0">
              <a:buNone/>
              <a:defRPr sz="1900"/>
            </a:lvl3pPr>
            <a:lvl4pPr marL="1596328" indent="0">
              <a:buNone/>
              <a:defRPr sz="1600"/>
            </a:lvl4pPr>
            <a:lvl5pPr marL="2128440" indent="0">
              <a:buNone/>
              <a:defRPr sz="1600"/>
            </a:lvl5pPr>
            <a:lvl6pPr marL="2660547" indent="0">
              <a:buNone/>
              <a:defRPr sz="1600"/>
            </a:lvl6pPr>
            <a:lvl7pPr marL="3192658" indent="0">
              <a:buNone/>
              <a:defRPr sz="1600"/>
            </a:lvl7pPr>
            <a:lvl8pPr marL="3724769" indent="0">
              <a:buNone/>
              <a:defRPr sz="1600"/>
            </a:lvl8pPr>
            <a:lvl9pPr marL="425687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578753C-1C0A-4B1F-82B9-00D327B2358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52A44352-66E8-4967-9531-00189CA851DB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80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4BFC1F7-E1A0-4659-9993-7B40D99943A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06" indent="0">
              <a:buNone/>
              <a:defRPr sz="2300" b="1"/>
            </a:lvl2pPr>
            <a:lvl3pPr marL="1064218" indent="0">
              <a:buNone/>
              <a:defRPr sz="2100" b="1"/>
            </a:lvl3pPr>
            <a:lvl4pPr marL="1596328" indent="0">
              <a:buNone/>
              <a:defRPr sz="1900" b="1"/>
            </a:lvl4pPr>
            <a:lvl5pPr marL="2128440" indent="0">
              <a:buNone/>
              <a:defRPr sz="1900" b="1"/>
            </a:lvl5pPr>
            <a:lvl6pPr marL="2660547" indent="0">
              <a:buNone/>
              <a:defRPr sz="1900" b="1"/>
            </a:lvl6pPr>
            <a:lvl7pPr marL="3192658" indent="0">
              <a:buNone/>
              <a:defRPr sz="1900" b="1"/>
            </a:lvl7pPr>
            <a:lvl8pPr marL="3724769" indent="0">
              <a:buNone/>
              <a:defRPr sz="1900" b="1"/>
            </a:lvl8pPr>
            <a:lvl9pPr marL="425687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06" indent="0">
              <a:buNone/>
              <a:defRPr sz="2300" b="1"/>
            </a:lvl2pPr>
            <a:lvl3pPr marL="1064218" indent="0">
              <a:buNone/>
              <a:defRPr sz="2100" b="1"/>
            </a:lvl3pPr>
            <a:lvl4pPr marL="1596328" indent="0">
              <a:buNone/>
              <a:defRPr sz="1900" b="1"/>
            </a:lvl4pPr>
            <a:lvl5pPr marL="2128440" indent="0">
              <a:buNone/>
              <a:defRPr sz="1900" b="1"/>
            </a:lvl5pPr>
            <a:lvl6pPr marL="2660547" indent="0">
              <a:buNone/>
              <a:defRPr sz="1900" b="1"/>
            </a:lvl6pPr>
            <a:lvl7pPr marL="3192658" indent="0">
              <a:buNone/>
              <a:defRPr sz="1900" b="1"/>
            </a:lvl7pPr>
            <a:lvl8pPr marL="3724769" indent="0">
              <a:buNone/>
              <a:defRPr sz="1900" b="1"/>
            </a:lvl8pPr>
            <a:lvl9pPr marL="425687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D292125C-37CB-4AF4-851E-B2BA4A094AE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6C8D1A6-6635-49C9-9C67-B5EF60E55CE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76CDCB0-AE54-4A39-8216-E61141AB33A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7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7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06" indent="0">
              <a:buNone/>
              <a:defRPr sz="1400"/>
            </a:lvl2pPr>
            <a:lvl3pPr marL="1064218" indent="0">
              <a:buNone/>
              <a:defRPr sz="1200"/>
            </a:lvl3pPr>
            <a:lvl4pPr marL="1596328" indent="0">
              <a:buNone/>
              <a:defRPr sz="1100"/>
            </a:lvl4pPr>
            <a:lvl5pPr marL="2128440" indent="0">
              <a:buNone/>
              <a:defRPr sz="1100"/>
            </a:lvl5pPr>
            <a:lvl6pPr marL="2660547" indent="0">
              <a:buNone/>
              <a:defRPr sz="1100"/>
            </a:lvl6pPr>
            <a:lvl7pPr marL="3192658" indent="0">
              <a:buNone/>
              <a:defRPr sz="1100"/>
            </a:lvl7pPr>
            <a:lvl8pPr marL="3724769" indent="0">
              <a:buNone/>
              <a:defRPr sz="1100"/>
            </a:lvl8pPr>
            <a:lvl9pPr marL="425687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E48588F-5CA0-4BA0-A384-8053A89BC24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06" indent="0">
              <a:buNone/>
              <a:defRPr sz="3300"/>
            </a:lvl2pPr>
            <a:lvl3pPr marL="1064218" indent="0">
              <a:buNone/>
              <a:defRPr sz="2800"/>
            </a:lvl3pPr>
            <a:lvl4pPr marL="1596328" indent="0">
              <a:buNone/>
              <a:defRPr sz="2300"/>
            </a:lvl4pPr>
            <a:lvl5pPr marL="2128440" indent="0">
              <a:buNone/>
              <a:defRPr sz="2300"/>
            </a:lvl5pPr>
            <a:lvl6pPr marL="2660547" indent="0">
              <a:buNone/>
              <a:defRPr sz="2300"/>
            </a:lvl6pPr>
            <a:lvl7pPr marL="3192658" indent="0">
              <a:buNone/>
              <a:defRPr sz="2300"/>
            </a:lvl7pPr>
            <a:lvl8pPr marL="3724769" indent="0">
              <a:buNone/>
              <a:defRPr sz="2300"/>
            </a:lvl8pPr>
            <a:lvl9pPr marL="4256878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06" indent="0">
              <a:buNone/>
              <a:defRPr sz="1400"/>
            </a:lvl2pPr>
            <a:lvl3pPr marL="1064218" indent="0">
              <a:buNone/>
              <a:defRPr sz="1200"/>
            </a:lvl3pPr>
            <a:lvl4pPr marL="1596328" indent="0">
              <a:buNone/>
              <a:defRPr sz="1100"/>
            </a:lvl4pPr>
            <a:lvl5pPr marL="2128440" indent="0">
              <a:buNone/>
              <a:defRPr sz="1100"/>
            </a:lvl5pPr>
            <a:lvl6pPr marL="2660547" indent="0">
              <a:buNone/>
              <a:defRPr sz="1100"/>
            </a:lvl6pPr>
            <a:lvl7pPr marL="3192658" indent="0">
              <a:buNone/>
              <a:defRPr sz="1100"/>
            </a:lvl7pPr>
            <a:lvl8pPr marL="3724769" indent="0">
              <a:buNone/>
              <a:defRPr sz="1100"/>
            </a:lvl8pPr>
            <a:lvl9pPr marL="425687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D8A228A-B86E-47E8-932B-BC27A31DB42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0375330-0D5C-486D-BE6A-9F754F3A169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4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E10212F-A3DC-4B19-B41E-0DFC6BB2B4C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3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96" indent="0" algn="ctr">
              <a:buNone/>
              <a:defRPr/>
            </a:lvl2pPr>
            <a:lvl3pPr marL="1064398" indent="0" algn="ctr">
              <a:buNone/>
              <a:defRPr/>
            </a:lvl3pPr>
            <a:lvl4pPr marL="1596598" indent="0" algn="ctr">
              <a:buNone/>
              <a:defRPr/>
            </a:lvl4pPr>
            <a:lvl5pPr marL="2128800" indent="0" algn="ctr">
              <a:buNone/>
              <a:defRPr/>
            </a:lvl5pPr>
            <a:lvl6pPr marL="2660997" indent="0" algn="ctr">
              <a:buNone/>
              <a:defRPr/>
            </a:lvl6pPr>
            <a:lvl7pPr marL="3193197" indent="0" algn="ctr">
              <a:buNone/>
              <a:defRPr/>
            </a:lvl7pPr>
            <a:lvl8pPr marL="3725398" indent="0" algn="ctr">
              <a:buNone/>
              <a:defRPr/>
            </a:lvl8pPr>
            <a:lvl9pPr marL="425759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20A9300-ABEB-47A3-BBD7-965DE40299C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C3AFDD-D227-4465-8ED1-CE8C3B0B575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4B257E22-4E32-40EA-9B39-5D4F3B1C3865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96" indent="0">
              <a:buNone/>
              <a:defRPr sz="2100"/>
            </a:lvl2pPr>
            <a:lvl3pPr marL="1064398" indent="0">
              <a:buNone/>
              <a:defRPr sz="1900"/>
            </a:lvl3pPr>
            <a:lvl4pPr marL="1596598" indent="0">
              <a:buNone/>
              <a:defRPr sz="1600"/>
            </a:lvl4pPr>
            <a:lvl5pPr marL="2128800" indent="0">
              <a:buNone/>
              <a:defRPr sz="1600"/>
            </a:lvl5pPr>
            <a:lvl6pPr marL="2660997" indent="0">
              <a:buNone/>
              <a:defRPr sz="1600"/>
            </a:lvl6pPr>
            <a:lvl7pPr marL="3193197" indent="0">
              <a:buNone/>
              <a:defRPr sz="1600"/>
            </a:lvl7pPr>
            <a:lvl8pPr marL="3725398" indent="0">
              <a:buNone/>
              <a:defRPr sz="1600"/>
            </a:lvl8pPr>
            <a:lvl9pPr marL="42575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DF3D50B-857B-447D-874B-07BD3314E8B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9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9B4BF3B-0B67-41BF-8D85-44F8FBBDA137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174A42D-69ED-4B6C-ABA6-3C33303AFC9E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91A9728-5E48-4CB3-9428-511F679A44A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B1A9039-2E00-4B1F-8D90-8BB595174D5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6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0C35502-D84B-4830-92EB-B5B827F949F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96" indent="0">
              <a:buNone/>
              <a:defRPr sz="3300"/>
            </a:lvl2pPr>
            <a:lvl3pPr marL="1064398" indent="0">
              <a:buNone/>
              <a:defRPr sz="2800"/>
            </a:lvl3pPr>
            <a:lvl4pPr marL="1596598" indent="0">
              <a:buNone/>
              <a:defRPr sz="2300"/>
            </a:lvl4pPr>
            <a:lvl5pPr marL="2128800" indent="0">
              <a:buNone/>
              <a:defRPr sz="2300"/>
            </a:lvl5pPr>
            <a:lvl6pPr marL="2660997" indent="0">
              <a:buNone/>
              <a:defRPr sz="2300"/>
            </a:lvl6pPr>
            <a:lvl7pPr marL="3193197" indent="0">
              <a:buNone/>
              <a:defRPr sz="2300"/>
            </a:lvl7pPr>
            <a:lvl8pPr marL="3725398" indent="0">
              <a:buNone/>
              <a:defRPr sz="2300"/>
            </a:lvl8pPr>
            <a:lvl9pPr marL="425759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1EDCBEF-FA90-4ED2-B09A-765B222154C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8FE81E62-36D7-4438-99BF-C3B81F4BE05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3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0967299-2DE8-4C53-8FCF-C092477BE08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338" y="2485513"/>
            <a:ext cx="9070499" cy="171502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0676" y="4533900"/>
            <a:ext cx="7469823" cy="2044700"/>
          </a:xfrm>
        </p:spPr>
        <p:txBody>
          <a:bodyPr/>
          <a:lstStyle>
            <a:lvl1pPr marL="0" indent="0" algn="ctr">
              <a:buNone/>
              <a:defRPr/>
            </a:lvl1pPr>
            <a:lvl2pPr marL="532196" indent="0" algn="ctr">
              <a:buNone/>
              <a:defRPr/>
            </a:lvl2pPr>
            <a:lvl3pPr marL="1064398" indent="0" algn="ctr">
              <a:buNone/>
              <a:defRPr/>
            </a:lvl3pPr>
            <a:lvl4pPr marL="1596598" indent="0" algn="ctr">
              <a:buNone/>
              <a:defRPr/>
            </a:lvl4pPr>
            <a:lvl5pPr marL="2128800" indent="0" algn="ctr">
              <a:buNone/>
              <a:defRPr/>
            </a:lvl5pPr>
            <a:lvl6pPr marL="2660997" indent="0" algn="ctr">
              <a:buNone/>
              <a:defRPr/>
            </a:lvl6pPr>
            <a:lvl7pPr marL="3193197" indent="0" algn="ctr">
              <a:buNone/>
              <a:defRPr/>
            </a:lvl7pPr>
            <a:lvl8pPr marL="3725398" indent="0" algn="ctr">
              <a:buNone/>
              <a:defRPr/>
            </a:lvl8pPr>
            <a:lvl9pPr marL="425759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FC40121-CDE6-4F2B-B55E-0EC76813EA8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19088"/>
            <a:ext cx="3511549" cy="1355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1968" y="319088"/>
            <a:ext cx="5965825" cy="6827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400" y="1674813"/>
            <a:ext cx="3511549" cy="54721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B771A90E-B617-4059-A769-03D2E7AA7F34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5AE9C60-112C-4209-85CF-A4389728090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96" indent="0">
              <a:buNone/>
              <a:defRPr sz="2100"/>
            </a:lvl2pPr>
            <a:lvl3pPr marL="1064398" indent="0">
              <a:buNone/>
              <a:defRPr sz="1900"/>
            </a:lvl3pPr>
            <a:lvl4pPr marL="1596598" indent="0">
              <a:buNone/>
              <a:defRPr sz="1600"/>
            </a:lvl4pPr>
            <a:lvl5pPr marL="2128800" indent="0">
              <a:buNone/>
              <a:defRPr sz="1600"/>
            </a:lvl5pPr>
            <a:lvl6pPr marL="2660997" indent="0">
              <a:buNone/>
              <a:defRPr sz="1600"/>
            </a:lvl6pPr>
            <a:lvl7pPr marL="3193197" indent="0">
              <a:buNone/>
              <a:defRPr sz="1600"/>
            </a:lvl7pPr>
            <a:lvl8pPr marL="3725398" indent="0">
              <a:buNone/>
              <a:defRPr sz="1600"/>
            </a:lvl8pPr>
            <a:lvl9pPr marL="42575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1D5EA36-FE66-400D-8A8E-24C19450F7F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9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D659A3E-6A1F-4F99-93DD-EEEC3AD4CB5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E20E136-D710-4F3C-A94E-B659C53A88D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A55AD31-CAFA-4F7D-A18A-83D677AD902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A27C84A-E8AD-4EA3-ACDF-D845AA4001C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6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09DD2F1F-A2E9-472B-A372-50B9738F352A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96" indent="0">
              <a:buNone/>
              <a:defRPr sz="3300"/>
            </a:lvl2pPr>
            <a:lvl3pPr marL="1064398" indent="0">
              <a:buNone/>
              <a:defRPr sz="2800"/>
            </a:lvl3pPr>
            <a:lvl4pPr marL="1596598" indent="0">
              <a:buNone/>
              <a:defRPr sz="2300"/>
            </a:lvl4pPr>
            <a:lvl5pPr marL="2128800" indent="0">
              <a:buNone/>
              <a:defRPr sz="2300"/>
            </a:lvl5pPr>
            <a:lvl6pPr marL="2660997" indent="0">
              <a:buNone/>
              <a:defRPr sz="2300"/>
            </a:lvl6pPr>
            <a:lvl7pPr marL="3193197" indent="0">
              <a:buNone/>
              <a:defRPr sz="2300"/>
            </a:lvl7pPr>
            <a:lvl8pPr marL="3725398" indent="0">
              <a:buNone/>
              <a:defRPr sz="2300"/>
            </a:lvl8pPr>
            <a:lvl9pPr marL="425759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83C20A1-E9E6-47F0-B000-64735289735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93B1DD6-C625-4A5F-B79D-0BF9D9DF120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14370" y="198174"/>
            <a:ext cx="2334320" cy="583961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7723" y="198174"/>
            <a:ext cx="6828811" cy="583961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0786948-32A7-49AF-A818-577E0947FA0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2325" y="5600700"/>
            <a:ext cx="6402388" cy="661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2325" y="714375"/>
            <a:ext cx="6402388" cy="4800600"/>
          </a:xfrm>
        </p:spPr>
        <p:txBody>
          <a:bodyPr/>
          <a:lstStyle>
            <a:lvl1pPr marL="0" indent="0">
              <a:buNone/>
              <a:defRPr sz="3200"/>
            </a:lvl1pPr>
            <a:lvl2pPr marL="456045" indent="0">
              <a:buNone/>
              <a:defRPr sz="2800"/>
            </a:lvl2pPr>
            <a:lvl3pPr marL="912089" indent="0">
              <a:buNone/>
              <a:defRPr sz="2500"/>
            </a:lvl3pPr>
            <a:lvl4pPr marL="1368129" indent="0">
              <a:buNone/>
              <a:defRPr sz="2000"/>
            </a:lvl4pPr>
            <a:lvl5pPr marL="1824169" indent="0">
              <a:buNone/>
              <a:defRPr sz="2000"/>
            </a:lvl5pPr>
            <a:lvl6pPr marL="2280211" indent="0">
              <a:buNone/>
              <a:defRPr sz="2000"/>
            </a:lvl6pPr>
            <a:lvl7pPr marL="2736251" indent="0">
              <a:buNone/>
              <a:defRPr sz="2000"/>
            </a:lvl7pPr>
            <a:lvl8pPr marL="3192294" indent="0">
              <a:buNone/>
              <a:defRPr sz="2000"/>
            </a:lvl8pPr>
            <a:lvl9pPr marL="364833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2325" y="6262688"/>
            <a:ext cx="6402388" cy="938212"/>
          </a:xfrm>
        </p:spPr>
        <p:txBody>
          <a:bodyPr/>
          <a:lstStyle>
            <a:lvl1pPr marL="0" indent="0">
              <a:buNone/>
              <a:defRPr sz="1400"/>
            </a:lvl1pPr>
            <a:lvl2pPr marL="456045" indent="0">
              <a:buNone/>
              <a:defRPr sz="1200"/>
            </a:lvl2pPr>
            <a:lvl3pPr marL="912089" indent="0">
              <a:buNone/>
              <a:defRPr sz="1100"/>
            </a:lvl3pPr>
            <a:lvl4pPr marL="1368129" indent="0">
              <a:buNone/>
              <a:defRPr sz="900"/>
            </a:lvl4pPr>
            <a:lvl5pPr marL="1824169" indent="0">
              <a:buNone/>
              <a:defRPr sz="900"/>
            </a:lvl5pPr>
            <a:lvl6pPr marL="2280211" indent="0">
              <a:buNone/>
              <a:defRPr sz="900"/>
            </a:lvl6pPr>
            <a:lvl7pPr marL="2736251" indent="0">
              <a:buNone/>
              <a:defRPr sz="900"/>
            </a:lvl7pPr>
            <a:lvl8pPr marL="3192294" indent="0">
              <a:buNone/>
              <a:defRPr sz="900"/>
            </a:lvl8pPr>
            <a:lvl9pPr marL="3648332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  <a:p>
            <a:r>
              <a:rPr lang="de-DE"/>
              <a:t>Page </a:t>
            </a:r>
            <a:fld id="{DD3B2223-9E5F-4A50-B72B-BB7AA47D419C}" type="slidenum">
              <a:rPr lang="de-DE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61" y="6521186"/>
            <a:ext cx="891118" cy="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3078"/>
            <a:ext cx="106711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61450" y="7241663"/>
            <a:ext cx="3131719" cy="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8431341" y="4776541"/>
            <a:ext cx="1570336" cy="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FFFFFF"/>
                </a:solidFill>
                <a:latin typeface="FrutigerNext LT Regular" pitchFamily="34" charset="0"/>
              </a:rPr>
              <a:t>www.huawei.com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650121" y="7241647"/>
            <a:ext cx="1981079" cy="309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7927433" y="288934"/>
            <a:ext cx="2119900" cy="340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Security Level:</a:t>
            </a:r>
            <a:r>
              <a:rPr lang="zh-CN" altLang="en-US" sz="1600" b="1" dirty="0">
                <a:solidFill>
                  <a:srgbClr val="666666"/>
                </a:solidFill>
                <a:latin typeface="FrutigerNext LT Regular" pitchFamily="34" charset="0"/>
                <a:ea typeface="MS PGothic" pitchFamily="34" charset="-128"/>
              </a:rPr>
              <a:t> 机密</a:t>
            </a: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auto">
          <a:xfrm>
            <a:off x="-2297267" y="1542790"/>
            <a:ext cx="2297267" cy="4445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286" tIns="46652" rIns="93286" bIns="46652">
            <a:spAutoFit/>
          </a:bodyPr>
          <a:lstStyle/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:40-47pt  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:26-30pt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:35-47pt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 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副标题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:24-28pt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反白</a:t>
            </a:r>
          </a:p>
          <a:p>
            <a:pPr algn="r" defTabSz="933198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</a:t>
            </a:r>
          </a:p>
          <a:p>
            <a:pPr algn="r" defTabSz="93319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>
              <a:lnSpc>
                <a:spcPct val="125000"/>
              </a:lnSpc>
              <a:spcBef>
                <a:spcPct val="50000"/>
              </a:spcBef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42924" y="1624279"/>
            <a:ext cx="6189651" cy="1944688"/>
          </a:xfrm>
        </p:spPr>
        <p:txBody>
          <a:bodyPr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8503" y="3713445"/>
            <a:ext cx="6191505" cy="1009385"/>
          </a:xfrm>
        </p:spPr>
        <p:txBody>
          <a:bodyPr lIns="93286" tIns="46652" rIns="93286" bIns="46652"/>
          <a:lstStyle>
            <a:lvl1pPr marL="0" indent="0">
              <a:buFont typeface="Wingdings" pitchFamily="2" charset="2"/>
              <a:buNone/>
              <a:defRPr sz="3300">
                <a:solidFill>
                  <a:schemeClr val="bg1"/>
                </a:solidFill>
                <a:latin typeface="华文细黑" pitchFamily="2" charset="-122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1B4A29A-9549-4FDF-B004-1124DA42FBE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949" y="5141387"/>
            <a:ext cx="9070499" cy="1589088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2949" y="3391168"/>
            <a:ext cx="9070499" cy="1750218"/>
          </a:xfrm>
        </p:spPr>
        <p:txBody>
          <a:bodyPr anchor="b"/>
          <a:lstStyle>
            <a:lvl1pPr marL="0" indent="0">
              <a:buNone/>
              <a:defRPr sz="2300"/>
            </a:lvl1pPr>
            <a:lvl2pPr marL="532196" indent="0">
              <a:buNone/>
              <a:defRPr sz="2100"/>
            </a:lvl2pPr>
            <a:lvl3pPr marL="1064398" indent="0">
              <a:buNone/>
              <a:defRPr sz="1900"/>
            </a:lvl3pPr>
            <a:lvl4pPr marL="1596598" indent="0">
              <a:buNone/>
              <a:defRPr sz="1600"/>
            </a:lvl4pPr>
            <a:lvl5pPr marL="2128800" indent="0">
              <a:buNone/>
              <a:defRPr sz="1600"/>
            </a:lvl5pPr>
            <a:lvl6pPr marL="2660997" indent="0">
              <a:buNone/>
              <a:defRPr sz="1600"/>
            </a:lvl6pPr>
            <a:lvl7pPr marL="3193197" indent="0">
              <a:buNone/>
              <a:defRPr sz="1600"/>
            </a:lvl7pPr>
            <a:lvl8pPr marL="3725398" indent="0">
              <a:buNone/>
              <a:defRPr sz="1600"/>
            </a:lvl8pPr>
            <a:lvl9pPr marL="4257598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CDB3DE74-1DB5-425D-8D27-C49A2047741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7706" y="1144588"/>
            <a:ext cx="4537103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22679" y="1144588"/>
            <a:ext cx="4538955" cy="48932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96667A5-4843-4BAF-898C-B91659690398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59" y="320411"/>
            <a:ext cx="9604058" cy="1333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3559" y="1790965"/>
            <a:ext cx="4714956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3559" y="2537354"/>
            <a:ext cx="4714956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20809" y="1790965"/>
            <a:ext cx="4716808" cy="74638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2196" indent="0">
              <a:buNone/>
              <a:defRPr sz="2300" b="1"/>
            </a:lvl2pPr>
            <a:lvl3pPr marL="1064398" indent="0">
              <a:buNone/>
              <a:defRPr sz="2100" b="1"/>
            </a:lvl3pPr>
            <a:lvl4pPr marL="1596598" indent="0">
              <a:buNone/>
              <a:defRPr sz="1900" b="1"/>
            </a:lvl4pPr>
            <a:lvl5pPr marL="2128800" indent="0">
              <a:buNone/>
              <a:defRPr sz="1900" b="1"/>
            </a:lvl5pPr>
            <a:lvl6pPr marL="2660997" indent="0">
              <a:buNone/>
              <a:defRPr sz="1900" b="1"/>
            </a:lvl6pPr>
            <a:lvl7pPr marL="3193197" indent="0">
              <a:buNone/>
              <a:defRPr sz="1900" b="1"/>
            </a:lvl7pPr>
            <a:lvl8pPr marL="3725398" indent="0">
              <a:buNone/>
              <a:defRPr sz="1900" b="1"/>
            </a:lvl8pPr>
            <a:lvl9pPr marL="4257598" indent="0">
              <a:buNone/>
              <a:defRPr sz="1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20809" y="2537354"/>
            <a:ext cx="4716808" cy="4609836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34D5176-0658-4E70-92E7-69C83178EF63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7D35AE-51CD-4FBA-8BA3-C0FBEDD0041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5FA2AF-7F7E-4D2D-945A-7D3C35ED0F3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576" y="318558"/>
            <a:ext cx="3510743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72133" y="318561"/>
            <a:ext cx="5965483" cy="6828632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3576" y="1674300"/>
            <a:ext cx="3510743" cy="5472907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4530651A-95FD-48F8-BAE0-6AAA4DDB682F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1625" y="5600700"/>
            <a:ext cx="6402705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1625" y="714904"/>
            <a:ext cx="6402705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32196" indent="0">
              <a:buNone/>
              <a:defRPr sz="3300"/>
            </a:lvl2pPr>
            <a:lvl3pPr marL="1064398" indent="0">
              <a:buNone/>
              <a:defRPr sz="2800"/>
            </a:lvl3pPr>
            <a:lvl4pPr marL="1596598" indent="0">
              <a:buNone/>
              <a:defRPr sz="2300"/>
            </a:lvl4pPr>
            <a:lvl5pPr marL="2128800" indent="0">
              <a:buNone/>
              <a:defRPr sz="2300"/>
            </a:lvl5pPr>
            <a:lvl6pPr marL="2660997" indent="0">
              <a:buNone/>
              <a:defRPr sz="2300"/>
            </a:lvl6pPr>
            <a:lvl7pPr marL="3193197" indent="0">
              <a:buNone/>
              <a:defRPr sz="2300"/>
            </a:lvl7pPr>
            <a:lvl8pPr marL="3725398" indent="0">
              <a:buNone/>
              <a:defRPr sz="2300"/>
            </a:lvl8pPr>
            <a:lvl9pPr marL="4257598" indent="0">
              <a:buNone/>
              <a:defRPr sz="23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1625" y="6261894"/>
            <a:ext cx="6402705" cy="939006"/>
          </a:xfrm>
        </p:spPr>
        <p:txBody>
          <a:bodyPr/>
          <a:lstStyle>
            <a:lvl1pPr marL="0" indent="0">
              <a:buNone/>
              <a:defRPr sz="1600"/>
            </a:lvl1pPr>
            <a:lvl2pPr marL="532196" indent="0">
              <a:buNone/>
              <a:defRPr sz="1400"/>
            </a:lvl2pPr>
            <a:lvl3pPr marL="1064398" indent="0">
              <a:buNone/>
              <a:defRPr sz="1200"/>
            </a:lvl3pPr>
            <a:lvl4pPr marL="1596598" indent="0">
              <a:buNone/>
              <a:defRPr sz="1100"/>
            </a:lvl4pPr>
            <a:lvl5pPr marL="2128800" indent="0">
              <a:buNone/>
              <a:defRPr sz="1100"/>
            </a:lvl5pPr>
            <a:lvl6pPr marL="2660997" indent="0">
              <a:buNone/>
              <a:defRPr sz="1100"/>
            </a:lvl6pPr>
            <a:lvl7pPr marL="3193197" indent="0">
              <a:buNone/>
              <a:defRPr sz="1100"/>
            </a:lvl7pPr>
            <a:lvl8pPr marL="3725398" indent="0">
              <a:buNone/>
              <a:defRPr sz="1100"/>
            </a:lvl8pPr>
            <a:lvl9pPr marL="4257598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F8AC8F6A-E5B8-4BF0-8FC1-B4A603F7F33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AB477662-AECD-4EA1-AB97-43CBF8F66AB9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6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6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image" Target="../media/image6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image" Target="../media/image6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6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2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32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Relationship Id="rId14" Type="http://schemas.openxmlformats.org/officeDocument/2006/relationships/image" Target="../media/image6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5.xml"/><Relationship Id="rId7" Type="http://schemas.openxmlformats.org/officeDocument/2006/relationships/slideLayout" Target="../slideLayouts/slideLayout339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4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5" Type="http://schemas.openxmlformats.org/officeDocument/2006/relationships/slideLayout" Target="../slideLayouts/slideLayout337.xml"/><Relationship Id="rId10" Type="http://schemas.openxmlformats.org/officeDocument/2006/relationships/slideLayout" Target="../slideLayouts/slideLayout342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image" Target="../media/image6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image" Target="../media/image6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image" Target="../media/image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0.xml"/><Relationship Id="rId7" Type="http://schemas.openxmlformats.org/officeDocument/2006/relationships/slideLayout" Target="../slideLayouts/slideLayout39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9.xml"/><Relationship Id="rId1" Type="http://schemas.openxmlformats.org/officeDocument/2006/relationships/slideLayout" Target="../slideLayouts/slideLayout388.xml"/><Relationship Id="rId6" Type="http://schemas.openxmlformats.org/officeDocument/2006/relationships/slideLayout" Target="../slideLayouts/slideLayout393.xml"/><Relationship Id="rId11" Type="http://schemas.openxmlformats.org/officeDocument/2006/relationships/slideLayout" Target="../slideLayouts/slideLayout398.xml"/><Relationship Id="rId5" Type="http://schemas.openxmlformats.org/officeDocument/2006/relationships/slideLayout" Target="../slideLayouts/slideLayout392.xml"/><Relationship Id="rId10" Type="http://schemas.openxmlformats.org/officeDocument/2006/relationships/slideLayout" Target="../slideLayouts/slideLayout397.xml"/><Relationship Id="rId4" Type="http://schemas.openxmlformats.org/officeDocument/2006/relationships/slideLayout" Target="../slideLayouts/slideLayout391.xml"/><Relationship Id="rId9" Type="http://schemas.openxmlformats.org/officeDocument/2006/relationships/slideLayout" Target="../slideLayouts/slideLayout396.xml"/><Relationship Id="rId14" Type="http://schemas.openxmlformats.org/officeDocument/2006/relationships/image" Target="../media/image2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slideLayout" Target="../slideLayouts/slideLayout409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Relationship Id="rId14" Type="http://schemas.openxmlformats.org/officeDocument/2006/relationships/image" Target="../media/image6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7.xml"/><Relationship Id="rId13" Type="http://schemas.openxmlformats.org/officeDocument/2006/relationships/slideLayout" Target="../slideLayouts/slideLayout422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416.xml"/><Relationship Id="rId12" Type="http://schemas.openxmlformats.org/officeDocument/2006/relationships/slideLayout" Target="../slideLayouts/slideLayout421.xml"/><Relationship Id="rId17" Type="http://schemas.openxmlformats.org/officeDocument/2006/relationships/theme" Target="../theme/theme38.xml"/><Relationship Id="rId2" Type="http://schemas.openxmlformats.org/officeDocument/2006/relationships/slideLayout" Target="../slideLayouts/slideLayout411.xml"/><Relationship Id="rId16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410.xml"/><Relationship Id="rId6" Type="http://schemas.openxmlformats.org/officeDocument/2006/relationships/slideLayout" Target="../slideLayouts/slideLayout415.xml"/><Relationship Id="rId11" Type="http://schemas.openxmlformats.org/officeDocument/2006/relationships/slideLayout" Target="../slideLayouts/slideLayout420.xml"/><Relationship Id="rId5" Type="http://schemas.openxmlformats.org/officeDocument/2006/relationships/slideLayout" Target="../slideLayouts/slideLayout414.xml"/><Relationship Id="rId1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1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13.xml"/><Relationship Id="rId9" Type="http://schemas.openxmlformats.org/officeDocument/2006/relationships/slideLayout" Target="../slideLayouts/slideLayout418.xml"/><Relationship Id="rId14" Type="http://schemas.openxmlformats.org/officeDocument/2006/relationships/slideLayout" Target="../slideLayouts/slideLayout423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image" Target="../media/image1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14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slideLayout" Target="../slideLayouts/slideLayout462.xml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slideLayout" Target="../slideLayouts/slideLayout461.xml"/><Relationship Id="rId2" Type="http://schemas.openxmlformats.org/officeDocument/2006/relationships/slideLayout" Target="../slideLayouts/slideLayout45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TECHNOLOGIES Co., Ltd.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/>
          </a:p>
          <a:p>
            <a:r>
              <a:rPr lang="de-DE"/>
              <a:t>Page </a:t>
            </a:r>
            <a:fld id="{0AD62518-6093-4817-AB62-1C55B44481E7}" type="slidenum">
              <a:rPr lang="de-DE"/>
              <a:pPr/>
              <a:t>‹#›</a:t>
            </a:fld>
            <a:endParaRPr lang="en-GB"/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4182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258332"/>
            <a:ext cx="10671175" cy="742685"/>
          </a:xfrm>
          <a:prstGeom prst="rect">
            <a:avLst/>
          </a:prstGeom>
          <a:noFill/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20735" y="7528722"/>
            <a:ext cx="3158188" cy="32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6372" tIns="53185" rIns="106372" bIns="53185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  <a:ea typeface="MS PGothic" pitchFamily="34" charset="-128"/>
              </a:rPr>
              <a:t>HUAWEI TECHNOLOGIES CO., LTD.</a:t>
            </a:r>
            <a:endParaRPr lang="en-US" altLang="zh-CN" sz="1400" dirty="0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34471" y="7445380"/>
            <a:ext cx="1233855" cy="1285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defRPr kumimoji="0" sz="1200">
                <a:latin typeface="FrutigerNext LT Medium"/>
                <a:ea typeface="MS PGothic" pitchFamily="34" charset="-128"/>
              </a:defRPr>
            </a:lvl1pPr>
          </a:lstStyle>
          <a:p>
            <a:endParaRPr lang="de-DE" smtClean="0">
              <a:solidFill>
                <a:srgbClr val="000000"/>
              </a:solidFill>
            </a:endParaRPr>
          </a:p>
          <a:p>
            <a:r>
              <a:rPr lang="de-DE" smtClean="0">
                <a:solidFill>
                  <a:srgbClr val="000000"/>
                </a:solidFill>
              </a:rPr>
              <a:t>Page </a:t>
            </a:r>
            <a:fld id="{359A8070-E696-44B0-AFD8-25ACC5DAB71B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102405" name="Picture 5" descr="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4832" y="7480565"/>
            <a:ext cx="1528423" cy="361156"/>
          </a:xfrm>
          <a:prstGeom prst="rect">
            <a:avLst/>
          </a:prstGeom>
          <a:noFill/>
        </p:spPr>
      </p:pic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6671" y="374121"/>
            <a:ext cx="9363215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6365" tIns="53180" rIns="106365" bIns="531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6671" y="2178050"/>
            <a:ext cx="9363215" cy="5098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106365" tIns="53180" rIns="106365" bIns="531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5pPr>
      <a:lvl6pPr marL="532196"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6pPr>
      <a:lvl7pPr marL="1064398"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7pPr>
      <a:lvl8pPr marL="1596598"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8pPr>
      <a:lvl9pPr marL="2128800" algn="l" rtl="0" fontAlgn="base">
        <a:spcBef>
          <a:spcPct val="0"/>
        </a:spcBef>
        <a:spcAft>
          <a:spcPct val="0"/>
        </a:spcAft>
        <a:defRPr sz="4100" b="1">
          <a:solidFill>
            <a:srgbClr val="990000"/>
          </a:solidFill>
          <a:latin typeface="Arial" pitchFamily="34" charset="0"/>
          <a:ea typeface="黑体" pitchFamily="49" charset="-122"/>
        </a:defRPr>
      </a:lvl9pPr>
    </p:titleStyle>
    <p:bodyStyle>
      <a:lvl1pPr marL="399148" indent="-399148" algn="l" rtl="0" fontAlgn="base">
        <a:lnSpc>
          <a:spcPct val="140000"/>
        </a:lnSpc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864819" indent="-332629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2pPr>
      <a:lvl3pPr marL="1330499" indent="-266095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3pPr>
      <a:lvl4pPr marL="1862701" indent="-267946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4pPr>
      <a:lvl5pPr marL="2393053" indent="-264252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5pPr>
      <a:lvl6pPr marL="2925247" indent="-264252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6pPr>
      <a:lvl7pPr marL="3457448" indent="-264252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7pPr>
      <a:lvl8pPr marL="3989650" indent="-264252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8pPr>
      <a:lvl9pPr marL="4521849" indent="-264252" algn="l" rtl="0" fontAlgn="base">
        <a:lnSpc>
          <a:spcPct val="140000"/>
        </a:lnSpc>
        <a:spcBef>
          <a:spcPct val="0"/>
        </a:spcBef>
        <a:spcAft>
          <a:spcPct val="0"/>
        </a:spcAft>
        <a:defRPr sz="23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6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0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3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7" y="7512062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0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52D701F-4AF2-483C-8D42-E1682EDE403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33" tIns="46676" rIns="93333" bIns="46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3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1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1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8" tIns="46684" rIns="93348" bIns="46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8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81" tIns="53234" rIns="106481" bIns="53234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99" tIns="53243" rIns="106499" bIns="53243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466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4937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7408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29880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431" indent="-349431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881" indent="-292124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8477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2536" indent="-232953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0295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2766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5234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770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017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466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93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88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234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81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28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75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3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7" y="7512062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29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0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400">
                <a:solidFill>
                  <a:srgbClr val="000000"/>
                </a:solidFill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/>
              <a:t>Page </a:t>
            </a:r>
            <a:fld id="{CECD7C11-851C-429C-BFF3-BD300872DF6E}" type="slidenum">
              <a:rPr lang="de-DE" altLang="zh-CN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229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61437" y="501920"/>
            <a:ext cx="9039003" cy="101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33" tIns="46676" rIns="93333" bIns="46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3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:20-22pt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) :18pt 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:18-20pt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1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1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29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7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8" tIns="46684" rIns="93348" bIns="46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57350"/>
            <a:ext cx="1072675" cy="3590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81" tIns="53234" rIns="106481" bIns="53234" anchor="ctr">
            <a:spAutoFit/>
          </a:bodyPr>
          <a:lstStyle/>
          <a:p>
            <a:pPr eaLnBrk="1" hangingPunct="1">
              <a:defRPr/>
            </a:pPr>
            <a:endParaRPr lang="zh-CN" altLang="en-US" sz="1600" dirty="0">
              <a:solidFill>
                <a:srgbClr val="FFFFFF"/>
              </a:solidFill>
              <a:latin typeface="FrutigerNext LT Regular" pitchFamily="34" charset="0"/>
              <a:ea typeface="MS PGothic" pitchFamily="34" charset="-128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600" dirty="0">
                <a:solidFill>
                  <a:srgbClr val="FFFFFF"/>
                </a:solidFill>
                <a:latin typeface="FrutigerNext LT Regular" pitchFamily="34" charset="0"/>
                <a:ea typeface="MS PGothic" pitchFamily="34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933671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3671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2pPr>
      <a:lvl3pPr algn="l" defTabSz="933671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3pPr>
      <a:lvl4pPr algn="l" defTabSz="933671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4pPr>
      <a:lvl5pPr algn="l" defTabSz="933671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5pPr>
      <a:lvl6pPr marL="532466" algn="l" defTabSz="933671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6pPr>
      <a:lvl7pPr marL="1064937" algn="l" defTabSz="933671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7pPr>
      <a:lvl8pPr marL="1597408" algn="l" defTabSz="933671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8pPr>
      <a:lvl9pPr marL="2129880" algn="l" defTabSz="933671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/>
          <a:ea typeface="黑体" pitchFamily="49" charset="-122"/>
        </a:defRPr>
      </a:lvl9pPr>
    </p:titleStyle>
    <p:bodyStyle>
      <a:lvl1pPr marL="349431" indent="-349431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881" indent="-292124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168477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2536" indent="-232953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0295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2766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5234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770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017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466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93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88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234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81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28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75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3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7" y="7512062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0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A046086-7F09-43D5-8BD5-BB94286808E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15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33" tIns="46676" rIns="93333" bIns="46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3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1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1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55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8" tIns="46684" rIns="93348" bIns="46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8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81" tIns="53234" rIns="106481" bIns="53234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99" tIns="53243" rIns="106499" bIns="53243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671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466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937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7408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9880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431" indent="-349431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881" indent="-292124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8477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2536" indent="-232953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0295" indent="-234806" algn="l" defTabSz="933671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2766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5234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770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017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466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93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88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234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81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28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75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3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7" y="7512062"/>
            <a:ext cx="3131816" cy="3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16" tIns="46668" rIns="93316" bIns="46668">
            <a:spAutoFit/>
          </a:bodyPr>
          <a:lstStyle/>
          <a:p>
            <a:pPr defTabSz="933671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7955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0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FC47110-CB52-40F2-B8C6-CC349A484AC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79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33" tIns="46676" rIns="93333" bIns="46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174" cy="3096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77" tIns="46642" rIns="93277" bIns="46642">
            <a:spAutoFit/>
          </a:bodyPr>
          <a:lstStyle/>
          <a:p>
            <a:pPr defTabSz="933671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3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671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1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1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16" tIns="46668" rIns="93316" bIns="46668"/>
          <a:lstStyle/>
          <a:p>
            <a:pPr defTabSz="933671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671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956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48" tIns="46684" rIns="93348" bIns="46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8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81" tIns="53234" rIns="106481" bIns="53234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99" tIns="53243" rIns="106499" bIns="53243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466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937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7408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9880" algn="l" defTabSz="933671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431" indent="-349431" algn="l" defTabSz="93367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881" indent="-292124" algn="l" defTabSz="933671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8477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2536" indent="-232953" algn="l" defTabSz="933671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029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2766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5234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770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0175" indent="-234806" algn="l" defTabSz="933671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466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93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0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880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234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817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28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9758" algn="l" defTabSz="10649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7955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FC47110-CB52-40F2-B8C6-CC349A484AC4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79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956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609" indent="-349609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3365" indent="-233072" algn="l" defTabSz="934144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7955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9C9AEBC3-4B25-4015-ACC8-5123BBECF9AB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79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956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/>
  <p:txStyles>
    <p:titleStyle>
      <a:lvl1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609" indent="-349609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3365" indent="-233072" algn="l" defTabSz="934144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6" descr="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880490"/>
            <a:ext cx="10671175" cy="11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773827" y="3120770"/>
            <a:ext cx="3273919" cy="8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204" tIns="48602" rIns="97204" bIns="48602">
            <a:spAutoFit/>
          </a:bodyPr>
          <a:lstStyle/>
          <a:p>
            <a:pPr defTabSz="972991">
              <a:defRPr/>
            </a:pPr>
            <a:r>
              <a:rPr lang="en-US" altLang="zh-CN" sz="5100" dirty="0">
                <a:solidFill>
                  <a:srgbClr val="990000"/>
                </a:solidFill>
                <a:latin typeface="Arial"/>
              </a:rPr>
              <a:t>Thank you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823839" y="4007909"/>
            <a:ext cx="3203803" cy="5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204" tIns="48602" rIns="97204" bIns="48602">
            <a:spAutoFit/>
          </a:bodyPr>
          <a:lstStyle/>
          <a:p>
            <a:pPr defTabSz="972991"/>
            <a:r>
              <a:rPr lang="en-US" altLang="zh-CN" sz="3000" dirty="0" smtClean="0">
                <a:solidFill>
                  <a:srgbClr val="666666"/>
                </a:solidFill>
                <a:latin typeface="Arial" pitchFamily="34" charset="0"/>
              </a:rPr>
              <a:t>www.huawei.com</a:t>
            </a:r>
            <a:endParaRPr lang="en-US" altLang="zh-CN" dirty="0" smtClean="0">
              <a:solidFill>
                <a:srgbClr val="99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532736"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065477"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598218"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130960" algn="ctr" defTabSz="934144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9609" indent="-349609" algn="l" defTabSz="934144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33365" indent="-233072" algn="l" defTabSz="934144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99512" indent="-233072" algn="l" defTabSz="93414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32253" indent="-233072" algn="l" defTabSz="93414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64992" indent="-233072" algn="l" defTabSz="93414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697733" indent="-233072" algn="l" defTabSz="93414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230471" indent="-233072" algn="l" defTabSz="934144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defRPr sz="1400" b="0">
                <a:latin typeface="FrutigerNext LT Bold" pitchFamily="34" charset="0"/>
                <a:ea typeface="ＭＳ Ｐゴシック" pitchFamily="34" charset="-128"/>
              </a:defRPr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D9C99204-B2D6-4D38-BB29-4C778E888871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sldNum="0" hdr="0" ftr="0"/>
  <p:txStyles>
    <p:titleStyle>
      <a:lvl1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609" indent="-349609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3365" indent="-233072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0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4" y="7512060"/>
            <a:ext cx="3131879" cy="30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48" tIns="46683" rIns="93348" bIns="46683">
            <a:spAutoFit/>
          </a:bodyPr>
          <a:lstStyle/>
          <a:p>
            <a:pPr defTabSz="933986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4804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8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32C3702-05F4-4E55-98BB-634111DF326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48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65" tIns="46690" rIns="93365" bIns="46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6"/>
            <a:ext cx="1981237" cy="3096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08" tIns="46656" rIns="93308" bIns="46656">
            <a:spAutoFit/>
          </a:bodyPr>
          <a:lstStyle/>
          <a:p>
            <a:pPr defTabSz="933986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5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8" tIns="46683" rIns="93348" bIns="46683"/>
          <a:lstStyle/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986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986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9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8" tIns="46683" rIns="93348" bIns="46683"/>
          <a:lstStyle/>
          <a:p>
            <a:pPr defTabSz="933986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986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9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48" tIns="46683" rIns="93348" bIns="46683"/>
          <a:lstStyle/>
          <a:p>
            <a:pPr defTabSz="933986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986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4811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79" tIns="46698" rIns="93379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6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16" tIns="53253" rIns="106516" bIns="53253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34" tIns="53262" rIns="106534" bIns="53262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sldNum="0" hdr="0" ftr="0"/>
  <p:txStyles>
    <p:titleStyle>
      <a:lvl1pPr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645"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5297"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7948"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30600" algn="l" defTabSz="933986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550" indent="-349550" algn="l" defTabSz="933986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138" indent="-292222" algn="l" defTabSz="933986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8871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3088" indent="-233032" algn="l" defTabSz="933986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005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3657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305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8956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1606" indent="-234885" algn="l" defTabSz="933986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645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297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8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600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249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5898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548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198" algn="l" defTabSz="10652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813"/>
            <a:ext cx="106791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62002" y="7508876"/>
            <a:ext cx="3222377" cy="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52" tIns="46636" rIns="93252" bIns="46636">
            <a:spAutoFit/>
          </a:bodyPr>
          <a:lstStyle/>
          <a:p>
            <a:pPr defTabSz="932672"/>
            <a:r>
              <a:rPr lang="en-US" altLang="zh-CN" sz="1400" dirty="0">
                <a:latin typeface="Arial" charset="0"/>
              </a:rPr>
              <a:t>HUAWEI TECHNOLOGIES CO., LTD.</a:t>
            </a:r>
            <a:endParaRPr lang="en-US" altLang="zh-CN" sz="2600" dirty="0">
              <a:latin typeface="Arial" charset="0"/>
            </a:endParaRPr>
          </a:p>
        </p:txBody>
      </p:sp>
      <p:pic>
        <p:nvPicPr>
          <p:cNvPr id="73732" name="Picture 4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0" y="7466013"/>
            <a:ext cx="1530350" cy="365125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167" y="7570791"/>
            <a:ext cx="24479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2672">
              <a:lnSpc>
                <a:spcPct val="85000"/>
              </a:lnSpc>
              <a:defRPr sz="1400">
                <a:latin typeface="Arial" charset="0"/>
              </a:defRPr>
            </a:lvl1pPr>
          </a:lstStyle>
          <a:p>
            <a:r>
              <a:rPr lang="de-DE"/>
              <a:t>Page </a:t>
            </a:r>
            <a:fld id="{6391C6AA-3CB1-4581-8EFC-249623717699}" type="slidenum">
              <a:rPr lang="de-DE"/>
              <a:pPr/>
              <a:t>‹#›</a:t>
            </a:fld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12790" y="303229"/>
            <a:ext cx="903922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0" tIns="46644" rIns="93270" bIns="46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543433" y="7508879"/>
            <a:ext cx="1831327" cy="309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14" tIns="46614" rIns="93214" bIns="46614">
            <a:spAutoFit/>
          </a:bodyPr>
          <a:lstStyle/>
          <a:p>
            <a:pPr defTabSz="932672"/>
            <a:r>
              <a:rPr lang="en-US" altLang="zh-CN" sz="1400" dirty="0" err="1">
                <a:latin typeface="Arial" charset="0"/>
              </a:rPr>
              <a:t>Huawei</a:t>
            </a:r>
            <a:r>
              <a:rPr lang="en-US" altLang="zh-CN" sz="1400" dirty="0">
                <a:latin typeface="Arial" charset="0"/>
              </a:rPr>
              <a:t> Confidential 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-2227263" y="617538"/>
            <a:ext cx="21526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2672" eaLnBrk="1" hangingPunct="1">
              <a:lnSpc>
                <a:spcPct val="7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chemeClr val="bg1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2672" eaLnBrk="1" hangingPunct="1">
              <a:lnSpc>
                <a:spcPct val="7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algn="r"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latin typeface="Arial" charset="0"/>
              <a:ea typeface="华文细黑" pitchFamily="2" charset="-122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0736263" y="1662114"/>
            <a:ext cx="122396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2672" eaLnBrk="1" hangingPunct="1">
              <a:lnSpc>
                <a:spcPct val="12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2672" eaLnBrk="1" hangingPunct="1">
              <a:lnSpc>
                <a:spcPct val="12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0736263" y="-73025"/>
            <a:ext cx="122396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2672" eaLnBrk="1" hangingPunct="1">
              <a:lnSpc>
                <a:spcPct val="120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r>
              <a:rPr lang="zh-CN" altLang="en-US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en-US" altLang="zh-CN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2672" eaLnBrk="1" hangingPunct="1">
              <a:lnSpc>
                <a:spcPct val="125000"/>
              </a:lnSpc>
              <a:buClr>
                <a:schemeClr val="bg2"/>
              </a:buClr>
              <a:buSzPct val="60000"/>
              <a:buFont typeface="Wingdings" pitchFamily="2" charset="2"/>
              <a:buNone/>
            </a:pPr>
            <a:endParaRPr lang="zh-CN" altLang="en-US" sz="13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14527"/>
            <a:ext cx="9253538" cy="48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4" tIns="46656" rIns="93284" bIns="46656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smtClean="0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10817226" y="5798767"/>
            <a:ext cx="1073150" cy="47702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1194" tIns="45607" rIns="91194" bIns="45607" anchor="ctr">
            <a:spAutoFit/>
          </a:bodyPr>
          <a:lstStyle/>
          <a:p>
            <a:endParaRPr lang="zh-CN" altLang="en-US"/>
          </a:p>
        </p:txBody>
      </p:sp>
      <p:grpSp>
        <p:nvGrpSpPr>
          <p:cNvPr id="73741" name="Group 13"/>
          <p:cNvGrpSpPr>
            <a:grpSpLocks/>
          </p:cNvGrpSpPr>
          <p:nvPr/>
        </p:nvGrpSpPr>
        <p:grpSpPr bwMode="auto">
          <a:xfrm>
            <a:off x="10917239" y="4421192"/>
            <a:ext cx="863600" cy="212725"/>
            <a:chOff x="5893" y="2387"/>
            <a:chExt cx="466" cy="115"/>
          </a:xfrm>
        </p:grpSpPr>
        <p:sp>
          <p:nvSpPr>
            <p:cNvPr id="73742" name="Rectangle 14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3" name="Rectangle 15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4" name="Rectangle 16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5" name="Rectangle 17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46" name="Group 18"/>
          <p:cNvGrpSpPr>
            <a:grpSpLocks/>
          </p:cNvGrpSpPr>
          <p:nvPr/>
        </p:nvGrpSpPr>
        <p:grpSpPr bwMode="auto">
          <a:xfrm>
            <a:off x="10917239" y="4673600"/>
            <a:ext cx="863600" cy="212725"/>
            <a:chOff x="5893" y="2523"/>
            <a:chExt cx="466" cy="115"/>
          </a:xfrm>
        </p:grpSpPr>
        <p:sp>
          <p:nvSpPr>
            <p:cNvPr id="73747" name="Rectangle 19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8" name="Rectangle 20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49" name="Rectangle 21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0" name="Rectangle 22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51" name="Group 23"/>
          <p:cNvGrpSpPr>
            <a:grpSpLocks/>
          </p:cNvGrpSpPr>
          <p:nvPr/>
        </p:nvGrpSpPr>
        <p:grpSpPr bwMode="auto">
          <a:xfrm>
            <a:off x="10917239" y="4924429"/>
            <a:ext cx="863600" cy="212725"/>
            <a:chOff x="5893" y="2659"/>
            <a:chExt cx="466" cy="115"/>
          </a:xfrm>
        </p:grpSpPr>
        <p:sp>
          <p:nvSpPr>
            <p:cNvPr id="73752" name="Rectangle 24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3" name="Rectangle 25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4" name="Rectangle 26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5" name="Rectangle 27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56" name="Group 28"/>
          <p:cNvGrpSpPr>
            <a:grpSpLocks/>
          </p:cNvGrpSpPr>
          <p:nvPr/>
        </p:nvGrpSpPr>
        <p:grpSpPr bwMode="auto">
          <a:xfrm>
            <a:off x="10917239" y="4168779"/>
            <a:ext cx="863600" cy="220663"/>
            <a:chOff x="5893" y="2251"/>
            <a:chExt cx="466" cy="119"/>
          </a:xfrm>
        </p:grpSpPr>
        <p:sp>
          <p:nvSpPr>
            <p:cNvPr id="73757" name="Rectangle 29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8" name="Rectangle 30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59" name="Rectangle 31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0" name="Rectangle 32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61" name="Group 33"/>
          <p:cNvGrpSpPr>
            <a:grpSpLocks/>
          </p:cNvGrpSpPr>
          <p:nvPr/>
        </p:nvGrpSpPr>
        <p:grpSpPr bwMode="auto">
          <a:xfrm>
            <a:off x="10917239" y="5345115"/>
            <a:ext cx="863600" cy="212725"/>
            <a:chOff x="5893" y="2886"/>
            <a:chExt cx="466" cy="115"/>
          </a:xfrm>
        </p:grpSpPr>
        <p:sp>
          <p:nvSpPr>
            <p:cNvPr id="73762" name="Rectangle 34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3" name="Rectangle 35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4" name="Rectangle 36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5" name="Rectangle 37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66" name="Group 38"/>
          <p:cNvGrpSpPr>
            <a:grpSpLocks/>
          </p:cNvGrpSpPr>
          <p:nvPr/>
        </p:nvGrpSpPr>
        <p:grpSpPr bwMode="auto">
          <a:xfrm>
            <a:off x="10917239" y="5597528"/>
            <a:ext cx="863600" cy="212725"/>
            <a:chOff x="5893" y="3022"/>
            <a:chExt cx="466" cy="115"/>
          </a:xfrm>
        </p:grpSpPr>
        <p:sp>
          <p:nvSpPr>
            <p:cNvPr id="73767" name="Rectangle 39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8" name="Rectangle 40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69" name="Rectangle 41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0" name="Rectangle 42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71" name="Group 43"/>
          <p:cNvGrpSpPr>
            <a:grpSpLocks/>
          </p:cNvGrpSpPr>
          <p:nvPr/>
        </p:nvGrpSpPr>
        <p:grpSpPr bwMode="auto">
          <a:xfrm>
            <a:off x="10917239" y="5848352"/>
            <a:ext cx="863600" cy="212725"/>
            <a:chOff x="5893" y="3158"/>
            <a:chExt cx="466" cy="115"/>
          </a:xfrm>
        </p:grpSpPr>
        <p:sp>
          <p:nvSpPr>
            <p:cNvPr id="73772" name="Rectangle 44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3" name="Rectangle 45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4" name="Rectangle 46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5" name="Rectangle 47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76" name="Group 48"/>
          <p:cNvGrpSpPr>
            <a:grpSpLocks/>
          </p:cNvGrpSpPr>
          <p:nvPr/>
        </p:nvGrpSpPr>
        <p:grpSpPr bwMode="auto">
          <a:xfrm>
            <a:off x="10917239" y="6269038"/>
            <a:ext cx="863600" cy="212725"/>
            <a:chOff x="5893" y="3385"/>
            <a:chExt cx="466" cy="115"/>
          </a:xfrm>
        </p:grpSpPr>
        <p:sp>
          <p:nvSpPr>
            <p:cNvPr id="73777" name="Rectangle 49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8" name="Rectangle 50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9" name="Rectangle 51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0" name="Rectangle 52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81" name="Group 53"/>
          <p:cNvGrpSpPr>
            <a:grpSpLocks/>
          </p:cNvGrpSpPr>
          <p:nvPr/>
        </p:nvGrpSpPr>
        <p:grpSpPr bwMode="auto">
          <a:xfrm>
            <a:off x="10917239" y="6521451"/>
            <a:ext cx="863600" cy="212725"/>
            <a:chOff x="5893" y="3521"/>
            <a:chExt cx="466" cy="115"/>
          </a:xfrm>
        </p:grpSpPr>
        <p:sp>
          <p:nvSpPr>
            <p:cNvPr id="73782" name="Rectangle 54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3" name="Rectangle 55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4" name="Rectangle 56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5" name="Rectangle 57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86" name="Group 58"/>
          <p:cNvGrpSpPr>
            <a:grpSpLocks/>
          </p:cNvGrpSpPr>
          <p:nvPr/>
        </p:nvGrpSpPr>
        <p:grpSpPr bwMode="auto">
          <a:xfrm>
            <a:off x="10917239" y="6773864"/>
            <a:ext cx="863600" cy="212725"/>
            <a:chOff x="5893" y="3657"/>
            <a:chExt cx="466" cy="115"/>
          </a:xfrm>
        </p:grpSpPr>
        <p:sp>
          <p:nvSpPr>
            <p:cNvPr id="73787" name="Rectangle 59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8" name="Rectangle 60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89" name="Rectangle 61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0" name="Rectangle 62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91" name="Group 63"/>
          <p:cNvGrpSpPr>
            <a:grpSpLocks/>
          </p:cNvGrpSpPr>
          <p:nvPr/>
        </p:nvGrpSpPr>
        <p:grpSpPr bwMode="auto">
          <a:xfrm>
            <a:off x="10917239" y="7192963"/>
            <a:ext cx="863600" cy="214312"/>
            <a:chOff x="5893" y="3884"/>
            <a:chExt cx="466" cy="115"/>
          </a:xfrm>
        </p:grpSpPr>
        <p:sp>
          <p:nvSpPr>
            <p:cNvPr id="73792" name="Rectangle 64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3" name="Rectangle 65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4" name="Rectangle 66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5" name="Rectangle 67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796" name="Group 68"/>
          <p:cNvGrpSpPr>
            <a:grpSpLocks/>
          </p:cNvGrpSpPr>
          <p:nvPr/>
        </p:nvGrpSpPr>
        <p:grpSpPr bwMode="auto">
          <a:xfrm>
            <a:off x="10917239" y="7456490"/>
            <a:ext cx="863600" cy="212725"/>
            <a:chOff x="5893" y="4026"/>
            <a:chExt cx="466" cy="115"/>
          </a:xfrm>
        </p:grpSpPr>
        <p:sp>
          <p:nvSpPr>
            <p:cNvPr id="73797" name="Rectangle 69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8" name="Rectangle 70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99" name="Rectangle 71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800" name="Rectangle 72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3801" name="Group 73"/>
          <p:cNvGrpSpPr>
            <a:grpSpLocks/>
          </p:cNvGrpSpPr>
          <p:nvPr/>
        </p:nvGrpSpPr>
        <p:grpSpPr bwMode="auto">
          <a:xfrm>
            <a:off x="10917239" y="7718425"/>
            <a:ext cx="863600" cy="212725"/>
            <a:chOff x="5893" y="4167"/>
            <a:chExt cx="466" cy="115"/>
          </a:xfrm>
        </p:grpSpPr>
        <p:sp>
          <p:nvSpPr>
            <p:cNvPr id="73802" name="Rectangle 74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803" name="Rectangle 75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804" name="Rectangle 76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805" name="Rectangle 77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73806" name="Picture 78" descr="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73807" name="Text Box 79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TECHNOLOGIES Co., Ltd.</a:t>
            </a:r>
            <a:endParaRPr lang="en-US" altLang="zh-CN" dirty="0">
              <a:latin typeface="Arial" charset="0"/>
            </a:endParaRPr>
          </a:p>
        </p:txBody>
      </p:sp>
      <p:pic>
        <p:nvPicPr>
          <p:cNvPr id="73808" name="Picture 80" descr="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73809" name="Rectangle 8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2pPr>
      <a:lvl3pPr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3pPr>
      <a:lvl4pPr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4pPr>
      <a:lvl5pPr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5pPr>
      <a:lvl6pPr marL="456045"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6pPr>
      <a:lvl7pPr marL="912089"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7pPr>
      <a:lvl8pPr marL="1368129"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8pPr>
      <a:lvl9pPr marL="1824169" algn="l" defTabSz="932672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FrutigerNext LT Medium" pitchFamily="34" charset="0"/>
          <a:ea typeface="宋体" pitchFamily="2" charset="-122"/>
        </a:defRPr>
      </a:lvl9pPr>
    </p:titleStyle>
    <p:bodyStyle>
      <a:lvl1pPr marL="349948" indent="-349948" algn="l" defTabSz="932672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070" indent="-292951" algn="l" defTabSz="932672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100">
          <a:solidFill>
            <a:schemeClr val="tx1"/>
          </a:solidFill>
          <a:latin typeface="+mn-lt"/>
          <a:ea typeface="+mn-ea"/>
        </a:defRPr>
      </a:lvl2pPr>
      <a:lvl3pPr marL="1167026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0983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8109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554149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010189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466230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3922275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0" y="3838930"/>
            <a:ext cx="215498" cy="32315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6534" tIns="53262" rIns="106534" bIns="53262" anchor="ctr">
            <a:spAutoFit/>
          </a:bodyPr>
          <a:lstStyle/>
          <a:p>
            <a:pPr eaLnBrk="1" hangingPunct="1">
              <a:defRPr/>
            </a:pPr>
            <a:endParaRPr lang="zh-CN" altLang="en-US" sz="1400" dirty="0">
              <a:solidFill>
                <a:srgbClr val="000000"/>
              </a:solidFill>
              <a:latin typeface="FrutigerNext LT Regular" pitchFamily="34" charset="0"/>
              <a:ea typeface="华文细黑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1433" y="744537"/>
            <a:ext cx="9253909" cy="10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7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-2152751" y="1048279"/>
            <a:ext cx="2152761" cy="61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英文目录标题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R153 G0 B0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en-US" altLang="zh-CN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中文目录标题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R153 G0 B0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黑体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英文目录正文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:28-30pt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) :20-30pt  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黑色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en-US" altLang="zh-CN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中文目录正文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:28-30pt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):20-30pt </a:t>
            </a: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黑色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细黑体 </a:t>
            </a: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zh-CN" altLang="en-US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en-US" altLang="zh-CN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en-US" altLang="zh-CN" sz="1300" dirty="0">
              <a:solidFill>
                <a:srgbClr val="FFFFFF"/>
              </a:solidFill>
              <a:latin typeface="FrutigerNext LT Regular" pitchFamily="34" charset="0"/>
              <a:ea typeface="华文细黑" pitchFamily="2" charset="-122"/>
            </a:endParaRPr>
          </a:p>
          <a:p>
            <a:pPr marL="349609" indent="-349609" algn="r" defTabSz="934144" eaLnBrk="1" hangingPunct="1">
              <a:lnSpc>
                <a:spcPct val="125000"/>
              </a:lnSpc>
              <a:defRPr/>
            </a:pPr>
            <a:endParaRPr lang="zh-CN" altLang="en-US" sz="1300" dirty="0">
              <a:solidFill>
                <a:srgbClr val="000000"/>
              </a:solidFill>
              <a:latin typeface="FrutigerNext LT Regular" pitchFamily="34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2pPr>
      <a:lvl3pPr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3pPr>
      <a:lvl4pPr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4pPr>
      <a:lvl5pPr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5pPr>
      <a:lvl6pPr marL="532736"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6pPr>
      <a:lvl7pPr marL="1065477"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7pPr>
      <a:lvl8pPr marL="1598218"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8pPr>
      <a:lvl9pPr marL="2130960" algn="l" defTabSz="934144" rtl="0" eaLnBrk="0" fontAlgn="base" hangingPunct="0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宋体" pitchFamily="2" charset="-122"/>
        </a:defRPr>
      </a:lvl9pPr>
    </p:titleStyle>
    <p:bodyStyle>
      <a:lvl1pPr marL="349609" indent="-349609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3pPr>
      <a:lvl4pPr marL="1633365" indent="-233072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10136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pitchFamily="34" charset="0"/>
        <a:buChar char="~"/>
        <a:defRPr>
          <a:solidFill>
            <a:schemeClr val="tx1"/>
          </a:solidFill>
          <a:latin typeface="+mn-lt"/>
          <a:ea typeface="+mn-ea"/>
        </a:defRPr>
      </a:lvl5pPr>
      <a:lvl6pPr marL="2634102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316684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69958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423232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3" y="3754293"/>
            <a:ext cx="215462" cy="492416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106534" tIns="53262" rIns="106534" bIns="53262" anchor="ctr">
            <a:spAutoFit/>
          </a:bodyPr>
          <a:lstStyle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1433" y="744537"/>
            <a:ext cx="9253909" cy="10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5" tIns="46705" rIns="93395" bIns="46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7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-2152751" y="1048279"/>
            <a:ext cx="2152761" cy="61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英文目录标题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</a:p>
          <a:p>
            <a:pPr marL="349609" indent="-349609" algn="r" defTabSz="934144">
              <a:lnSpc>
                <a:spcPct val="125000"/>
              </a:lnSpc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中文目录标题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marL="349609" indent="-349609" algn="r" defTabSz="934144">
              <a:lnSpc>
                <a:spcPct val="125000"/>
              </a:lnSpc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英文目录正文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:28-30pt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:20-30pt  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en-US" altLang="zh-CN" sz="1300" dirty="0" err="1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 LT Regular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Arial</a:t>
            </a:r>
          </a:p>
          <a:p>
            <a:pPr marL="349609" indent="-349609" algn="r" defTabSz="934144">
              <a:lnSpc>
                <a:spcPct val="125000"/>
              </a:lnSpc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中文目录正文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:28-30pt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):20-30pt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9609" indent="-349609" algn="r" defTabSz="934144">
              <a:lnSpc>
                <a:spcPct val="125000"/>
              </a:lnSpc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marL="349609" indent="-349609" algn="r" defTabSz="934144">
              <a:lnSpc>
                <a:spcPct val="125000"/>
              </a:lnSpc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marL="349609" indent="-349609" algn="r" defTabSz="934144">
              <a:lnSpc>
                <a:spcPct val="125000"/>
              </a:lnSpc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/>
  <p:txStyles>
    <p:titleStyle>
      <a:lvl1pPr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2pPr>
      <a:lvl3pPr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3pPr>
      <a:lvl4pPr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4pPr>
      <a:lvl5pPr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9609" indent="-349609" algn="l" defTabSz="934144" rtl="0" fontAlgn="base">
        <a:lnSpc>
          <a:spcPct val="140000"/>
        </a:lnSpc>
        <a:spcBef>
          <a:spcPct val="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3pPr>
      <a:lvl4pPr marL="1633365" indent="-233072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10136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354FF2C-2EDE-4A4E-A209-EA7766FCF2B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sldNum="0" hdr="0" ftr="0"/>
  <p:txStyles>
    <p:titleStyle>
      <a:lvl1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609" indent="-349609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3365" indent="-233072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BEBAD387-8700-407F-A8A2-5410CDE49F95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sldNum="0" hdr="0" ftr="0"/>
  <p:txStyles>
    <p:titleStyle>
      <a:lvl1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609" indent="-349609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3365" indent="-233072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31E5064F-20DF-41DE-870B-D027E529ECF6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sldNum="0" hdr="0" ftr="0"/>
  <p:txStyles>
    <p:titleStyle>
      <a:lvl1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144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609" indent="-349609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3365" indent="-233072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3762005"/>
            <a:ext cx="184668" cy="477023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1194" tIns="45607" rIns="91194" bIns="45607" anchor="ctr">
            <a:spAutoFit/>
          </a:bodyPr>
          <a:lstStyle/>
          <a:p>
            <a:endParaRPr lang="zh-CN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2790" y="388938"/>
            <a:ext cx="9255125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49" rIns="93268" bIns="466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-2152650" y="1047760"/>
            <a:ext cx="215265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37" tIns="46628" rIns="93237" bIns="46628"/>
          <a:lstStyle/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英文目录标题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 LT Medium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Arial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中文目录标题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:35-40pt 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英文目录正文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:28-30pt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) :20-30pt  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en-US" altLang="zh-CN" sz="1300" dirty="0" err="1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 LT Regular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 Arial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中文目录正文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:28-30pt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):20-30pt </a:t>
            </a: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chemeClr val="bg1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zh-CN" altLang="en-US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en-US" altLang="zh-CN" sz="1300" dirty="0">
              <a:solidFill>
                <a:schemeClr val="bg1"/>
              </a:solidFill>
              <a:latin typeface="Arial" charset="0"/>
              <a:ea typeface="华文细黑" pitchFamily="2" charset="-122"/>
            </a:endParaRPr>
          </a:p>
          <a:p>
            <a:pPr marL="349948" indent="-349948" algn="r" defTabSz="932672" eaLnBrk="1" hangingPunct="1">
              <a:lnSpc>
                <a:spcPct val="125000"/>
              </a:lnSpc>
            </a:pPr>
            <a:endParaRPr lang="zh-CN" altLang="en-US" sz="1300" dirty="0"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2pPr>
      <a:lvl3pPr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3pPr>
      <a:lvl4pPr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4pPr>
      <a:lvl5pPr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5pPr>
      <a:lvl6pPr marL="456045"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6pPr>
      <a:lvl7pPr marL="912089"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7pPr>
      <a:lvl8pPr marL="1368129"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8pPr>
      <a:lvl9pPr marL="1824169" algn="l" defTabSz="932672" rtl="0" fontAlgn="base">
        <a:spcBef>
          <a:spcPct val="0"/>
        </a:spcBef>
        <a:spcAft>
          <a:spcPct val="0"/>
        </a:spcAft>
        <a:defRPr sz="4100">
          <a:solidFill>
            <a:srgbClr val="990000"/>
          </a:solidFill>
          <a:latin typeface="Arial" charset="0"/>
          <a:ea typeface="华文细黑" pitchFamily="2" charset="-122"/>
        </a:defRPr>
      </a:lvl9pPr>
    </p:titleStyle>
    <p:bodyStyle>
      <a:lvl1pPr marL="349948" indent="-349948" algn="l" defTabSz="932672" rtl="0" fontAlgn="base">
        <a:lnSpc>
          <a:spcPct val="140000"/>
        </a:lnSpc>
        <a:spcBef>
          <a:spcPct val="0"/>
        </a:spcBef>
        <a:spcAft>
          <a:spcPct val="0"/>
        </a:spcAft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760070" indent="-292951" algn="l" defTabSz="932672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</a:defRPr>
      </a:lvl2pPr>
      <a:lvl3pPr marL="1167026" indent="-234355" algn="l" defTabSz="932672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3pPr>
      <a:lvl4pPr marL="1630983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300">
          <a:solidFill>
            <a:schemeClr val="tx1"/>
          </a:solidFill>
          <a:latin typeface="+mn-lt"/>
          <a:ea typeface="+mn-ea"/>
        </a:defRPr>
      </a:lvl4pPr>
      <a:lvl5pPr marL="2096525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2100">
          <a:solidFill>
            <a:schemeClr val="tx1"/>
          </a:solidFill>
          <a:latin typeface="+mn-lt"/>
          <a:ea typeface="+mn-ea"/>
        </a:defRPr>
      </a:lvl5pPr>
      <a:lvl6pPr marL="2552568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2100">
          <a:solidFill>
            <a:schemeClr val="tx1"/>
          </a:solidFill>
          <a:latin typeface="+mn-lt"/>
          <a:ea typeface="+mn-ea"/>
        </a:defRPr>
      </a:lvl6pPr>
      <a:lvl7pPr marL="3008607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2100">
          <a:solidFill>
            <a:schemeClr val="tx1"/>
          </a:solidFill>
          <a:latin typeface="+mn-lt"/>
          <a:ea typeface="+mn-ea"/>
        </a:defRPr>
      </a:lvl7pPr>
      <a:lvl8pPr marL="3464645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2100">
          <a:solidFill>
            <a:schemeClr val="tx1"/>
          </a:solidFill>
          <a:latin typeface="+mn-lt"/>
          <a:ea typeface="+mn-ea"/>
        </a:defRPr>
      </a:lvl8pPr>
      <a:lvl9pPr marL="3920690" indent="-232768" algn="l" defTabSz="932672" rtl="0" fontAlgn="base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9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2" y="7512059"/>
            <a:ext cx="3131911" cy="3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63" tIns="46690" rIns="93363" bIns="46690">
            <a:spAutoFit/>
          </a:bodyPr>
          <a:lstStyle/>
          <a:p>
            <a:pPr defTabSz="934144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955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6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400" b="0">
                <a:latin typeface="FrutigerNext LT Bold" pitchFamily="34" charset="0"/>
                <a:ea typeface="ＭＳ Ｐゴシック" pitchFamily="34" charset="-128"/>
              </a:defRPr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672B291D-06B3-4A7C-B75A-011E7A329147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279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81" tIns="46697" rIns="93381" bIns="46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4" y="7512055"/>
            <a:ext cx="1981269" cy="3096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24" tIns="46663" rIns="93324" bIns="46663">
            <a:spAutoFit/>
          </a:bodyPr>
          <a:lstStyle/>
          <a:p>
            <a:pPr defTabSz="934144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7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144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8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63" tIns="46690" rIns="93363" bIns="46690"/>
          <a:lstStyle/>
          <a:p>
            <a:pPr defTabSz="934144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144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956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5" tIns="46705" rIns="93395" bIns="46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4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34" tIns="53262" rIns="106534" bIns="53262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51" tIns="53271" rIns="106551" bIns="53271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hf sldNum="0" hdr="0" ftr="0"/>
  <p:txStyles>
    <p:titleStyle>
      <a:lvl1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736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5477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8218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30960" algn="l" defTabSz="934144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609" indent="-349609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266" indent="-292271" algn="l" defTabSz="934144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069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3365" indent="-233072" algn="l" defTabSz="934144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136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102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684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958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2321" indent="-234925" algn="l" defTabSz="934144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736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477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21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0960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369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643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178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1919" algn="l" defTabSz="10654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7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40" y="7512056"/>
            <a:ext cx="3131976" cy="30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5" tIns="46704" rIns="93395" bIns="46704">
            <a:spAutoFit/>
          </a:bodyPr>
          <a:lstStyle/>
          <a:p>
            <a:pPr defTabSz="934460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4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400" b="0">
                <a:latin typeface="FrutigerNext LT Bold" pitchFamily="34" charset="0"/>
                <a:ea typeface="ＭＳ Ｐゴシック" pitchFamily="34" charset="-128"/>
              </a:defRPr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8E949EDF-BD04-492A-91FB-9BECA021E868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12" tIns="46711" rIns="93412" bIns="46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2" y="7512053"/>
            <a:ext cx="1981334" cy="3097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56" tIns="46677" rIns="93356" bIns="46677">
            <a:spAutoFit/>
          </a:bodyPr>
          <a:lstStyle/>
          <a:p>
            <a:pPr defTabSz="934460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9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95" tIns="46704" rIns="93395" bIns="46704"/>
          <a:lstStyle/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46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46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5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95" tIns="46704" rIns="93395" bIns="46704"/>
          <a:lstStyle/>
          <a:p>
            <a:pPr defTabSz="93446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46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5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395" tIns="46704" rIns="93395" bIns="46704"/>
          <a:lstStyle/>
          <a:p>
            <a:pPr defTabSz="93446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46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6" tIns="46719" rIns="93426" bIns="46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2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69" tIns="53281" rIns="106569" bIns="53281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586" tIns="53290" rIns="106586" bIns="53290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/>
  <p:txStyles>
    <p:titleStyle>
      <a:lvl1pPr algn="l" defTabSz="93446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46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46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46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460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918" algn="l" defTabSz="93446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5839" algn="l" defTabSz="93446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8759" algn="l" defTabSz="93446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1681" algn="l" defTabSz="93446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727" indent="-349727" algn="l" defTabSz="93446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523" indent="-292369" algn="l" defTabSz="93446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464" indent="-235004" algn="l" defTabSz="93446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3918" indent="-233151" algn="l" defTabSz="93446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2073" indent="-235004" algn="l" defTabSz="934460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4994" indent="-235004" algn="l" defTabSz="93446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7912" indent="-235004" algn="l" defTabSz="93446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0832" indent="-235004" algn="l" defTabSz="93446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3752" indent="-235004" algn="l" defTabSz="93446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918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5839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759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1681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4600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7520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0440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3361" algn="l" defTabSz="106583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6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39" y="7512055"/>
            <a:ext cx="3132006" cy="30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11" tIns="46711" rIns="93411" bIns="46711">
            <a:spAutoFit/>
          </a:bodyPr>
          <a:lstStyle/>
          <a:p>
            <a:pPr defTabSz="934618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34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23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defRPr sz="1400" b="0">
                <a:latin typeface="FrutigerNext LT Bold" pitchFamily="34" charset="0"/>
                <a:ea typeface="ＭＳ Ｐゴシック" pitchFamily="34" charset="-128"/>
              </a:defRPr>
            </a:lvl1pPr>
          </a:lstStyle>
          <a:p>
            <a:r>
              <a:rPr lang="de-DE" altLang="zh-CN" smtClean="0">
                <a:solidFill>
                  <a:srgbClr val="000000"/>
                </a:solidFill>
              </a:rPr>
              <a:t>Page </a:t>
            </a:r>
            <a:fld id="{8E949EDF-BD04-492A-91FB-9BECA021E868}" type="slidenum">
              <a:rPr lang="de-DE" altLang="zh-CN" smtClean="0">
                <a:solidFill>
                  <a:srgbClr val="000000"/>
                </a:solidFill>
              </a:rPr>
              <a:pPr/>
              <a:t>‹#›</a:t>
            </a:fld>
            <a:endParaRPr lang="en-GB" altLang="zh-CN" smtClean="0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28" tIns="46718" rIns="93428" bIns="46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3" y="7512052"/>
            <a:ext cx="1981366" cy="3097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372" tIns="46684" rIns="93372" bIns="46684">
            <a:spAutoFit/>
          </a:bodyPr>
          <a:lstStyle/>
          <a:p>
            <a:pPr defTabSz="93461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60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11" tIns="46711" rIns="93411" bIns="46711"/>
          <a:lstStyle/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61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461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24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11" tIns="46711" rIns="93411" bIns="46711"/>
          <a:lstStyle/>
          <a:p>
            <a:pPr defTabSz="93461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461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24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11" tIns="46711" rIns="93411" bIns="46711"/>
          <a:lstStyle/>
          <a:p>
            <a:pPr defTabSz="93461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461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42" tIns="46726" rIns="93442" bIns="46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21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586" tIns="53290" rIns="106586" bIns="53290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604" tIns="53299" rIns="106604" bIns="53299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sldNum="0" hdr="0" ftr="0"/>
  <p:txStyles>
    <p:titleStyle>
      <a:lvl1pPr algn="l" defTabSz="93461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461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461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461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461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3009" algn="l" defTabSz="93461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6019" algn="l" defTabSz="93461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9029" algn="l" defTabSz="93461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32041" algn="l" defTabSz="93461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787" indent="-349787" algn="l" defTabSz="93461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0651" indent="-292418" algn="l" defTabSz="93461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9661" indent="-235044" algn="l" defTabSz="93461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4194" indent="-233191" algn="l" defTabSz="93461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2429" indent="-235044" algn="l" defTabSz="93461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5439" indent="-235044" algn="l" defTabSz="93461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8448" indent="-235044" algn="l" defTabSz="93461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1458" indent="-235044" algn="l" defTabSz="93461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4469" indent="-235044" algn="l" defTabSz="93461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00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01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204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505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060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7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4082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6" descr="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880490"/>
            <a:ext cx="10671175" cy="11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773823" y="3120766"/>
            <a:ext cx="3273919" cy="8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253" tIns="48626" rIns="97253" bIns="48626">
            <a:spAutoFit/>
          </a:bodyPr>
          <a:lstStyle/>
          <a:p>
            <a:pPr defTabSz="973485">
              <a:defRPr/>
            </a:pPr>
            <a:r>
              <a:rPr lang="en-US" altLang="zh-CN" sz="5100" dirty="0">
                <a:solidFill>
                  <a:srgbClr val="990000"/>
                </a:solidFill>
                <a:latin typeface="Arial"/>
              </a:rPr>
              <a:t>Thank you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823839" y="4007909"/>
            <a:ext cx="3203803" cy="5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253" tIns="48626" rIns="97253" bIns="48626">
            <a:spAutoFit/>
          </a:bodyPr>
          <a:lstStyle/>
          <a:p>
            <a:pPr defTabSz="973485"/>
            <a:r>
              <a:rPr lang="en-US" altLang="zh-CN" sz="3000" dirty="0" smtClean="0">
                <a:solidFill>
                  <a:srgbClr val="666666"/>
                </a:solidFill>
                <a:latin typeface="Arial" pitchFamily="34" charset="0"/>
              </a:rPr>
              <a:t>www.huawei.com</a:t>
            </a:r>
            <a:endParaRPr lang="en-US" altLang="zh-CN" dirty="0" smtClean="0">
              <a:solidFill>
                <a:srgbClr val="99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533009"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066019"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599029"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132041" algn="ctr" defTabSz="934618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9787" indent="-349787" algn="l" defTabSz="934618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651" indent="-292418" algn="l" defTabSz="934618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69661" indent="-235044" algn="l" defTabSz="934618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34194" indent="-233191" algn="l" defTabSz="934618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00578" indent="-233191" algn="l" defTabSz="9346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33588" indent="-233191" algn="l" defTabSz="9346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66598" indent="-233191" algn="l" defTabSz="9346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699609" indent="-233191" algn="l" defTabSz="9346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232618" indent="-233191" algn="l" defTabSz="934618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00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01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29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204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505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8060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71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4082" algn="l" defTabSz="10660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5488" y="320675"/>
            <a:ext cx="94122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5488" y="1866900"/>
            <a:ext cx="9412287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5" tIns="45586" rIns="91155" bIns="45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pic>
        <p:nvPicPr>
          <p:cNvPr id="38919" name="Picture 7" descr="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58050"/>
            <a:ext cx="10669588" cy="742950"/>
          </a:xfrm>
          <a:prstGeom prst="rect">
            <a:avLst/>
          </a:prstGeom>
          <a:noFill/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2" y="7543800"/>
            <a:ext cx="3066704" cy="3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62" tIns="45593" rIns="91162" bIns="45593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19915" y="7467600"/>
            <a:ext cx="1233487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5000"/>
              </a:lnSpc>
              <a:defRPr sz="1200">
                <a:latin typeface="FrutigerNext LT Medium" pitchFamily="34" charset="0"/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  <a:p>
            <a:r>
              <a:rPr lang="de-DE">
                <a:solidFill>
                  <a:srgbClr val="000000"/>
                </a:solidFill>
              </a:rPr>
              <a:t>Page </a:t>
            </a:r>
            <a:fld id="{0AD62518-6093-4817-AB62-1C55B44481E7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8922" name="Picture 10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3002" y="7467604"/>
            <a:ext cx="1528763" cy="361950"/>
          </a:xfrm>
          <a:prstGeom prst="rect">
            <a:avLst/>
          </a:prstGeom>
          <a:noFill/>
        </p:spPr>
      </p:pic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71981" y="7545406"/>
            <a:ext cx="2057022" cy="307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155" tIns="45586" rIns="91155" bIns="45586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FrutigerNext LT Bold" pitchFamily="1" charset="0"/>
              </a:rPr>
              <a:t>HUAWEI Confidential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5pPr>
      <a:lvl6pPr marL="456045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6pPr>
      <a:lvl7pPr marL="91208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7pPr>
      <a:lvl8pPr marL="136812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8pPr>
      <a:lvl9pPr marL="1824169" algn="l" rtl="0" fontAlgn="base">
        <a:spcBef>
          <a:spcPct val="0"/>
        </a:spcBef>
        <a:spcAft>
          <a:spcPct val="0"/>
        </a:spcAft>
        <a:defRPr sz="3500" b="1">
          <a:solidFill>
            <a:srgbClr val="990000"/>
          </a:solidFill>
          <a:latin typeface="Arial" charset="0"/>
          <a:ea typeface="黑体" pitchFamily="2" charset="-122"/>
        </a:defRPr>
      </a:lvl9pPr>
    </p:titleStyle>
    <p:bodyStyle>
      <a:lvl1pPr marL="342033" indent="-342033" algn="l" rtl="0" fontAlgn="base">
        <a:lnSpc>
          <a:spcPct val="14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1066" indent="-285015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2pPr>
      <a:lvl3pPr marL="1140105" indent="-228022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3pPr>
      <a:lvl4pPr marL="1596146" indent="-229608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4pPr>
      <a:lvl5pPr marL="2050605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5pPr>
      <a:lvl6pPr marL="2506646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6pPr>
      <a:lvl7pPr marL="2962688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7pPr>
      <a:lvl8pPr marL="3418729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8pPr>
      <a:lvl9pPr marL="3874771" indent="-226436" algn="l" rtl="0" fontAlgn="base">
        <a:lnSpc>
          <a:spcPct val="14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华文细黑" pitchFamily="2" charset="-122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21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35" y="7512050"/>
            <a:ext cx="3132133" cy="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74" tIns="46739" rIns="93474" bIns="46739">
            <a:spAutoFit/>
          </a:bodyPr>
          <a:lstStyle/>
          <a:p>
            <a:pPr defTabSz="935252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19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09" y="7571318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788A54E9-E85C-48CF-BCC3-08093363DDB2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819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8" y="198175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490" tIns="46746" rIns="93490" bIns="467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0" y="7512050"/>
            <a:ext cx="1976172" cy="309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35" tIns="46715" rIns="93435" bIns="46715">
            <a:spAutoFit/>
          </a:bodyPr>
          <a:lstStyle/>
          <a:p>
            <a:pPr defTabSz="935252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65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5252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5252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19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19" y="-72230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820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05" tIns="46754" rIns="93505" bIns="46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5" y="5836816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657" tIns="53327" rIns="106657" bIns="53327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5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6998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1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4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674" tIns="53337" rIns="106674" bIns="53337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hf sldNum="0" hdr="0" ftr="0"/>
  <p:txStyles>
    <p:titleStyle>
      <a:lvl1pPr algn="l" defTabSz="935252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5252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5252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5252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5252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3371" algn="l" defTabSz="935252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6741" algn="l" defTabSz="935252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600112" algn="l" defTabSz="935252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33483" algn="l" defTabSz="935252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50025" indent="-350025" algn="l" defTabSz="935252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1165" indent="-292614" algn="l" defTabSz="935252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70452" indent="-235202" algn="l" defTabSz="935252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5301" indent="-233349" algn="l" defTabSz="935252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3851" indent="-235202" algn="l" defTabSz="935252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7222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70592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3963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7335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71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41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483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6854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224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595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967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" y="7258404"/>
            <a:ext cx="10669535" cy="742597"/>
          </a:xfrm>
          <a:prstGeom prst="rect">
            <a:avLst/>
          </a:prstGeom>
          <a:noFill/>
        </p:spPr>
      </p:pic>
      <p:sp>
        <p:nvSpPr>
          <p:cNvPr id="560131" name="Text Box 3"/>
          <p:cNvSpPr txBox="1">
            <a:spLocks noChangeArrowheads="1"/>
          </p:cNvSpPr>
          <p:nvPr/>
        </p:nvSpPr>
        <p:spPr bwMode="auto">
          <a:xfrm>
            <a:off x="762345" y="7512405"/>
            <a:ext cx="3138023" cy="30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1" tIns="46741" rIns="93481" bIns="46741">
            <a:spAutoFit/>
          </a:bodyPr>
          <a:lstStyle/>
          <a:p>
            <a:pPr defTabSz="934705"/>
            <a:r>
              <a:rPr lang="en-US" altLang="zh-CN" sz="1400" dirty="0" smtClean="0">
                <a:solidFill>
                  <a:srgbClr val="000000"/>
                </a:solidFill>
                <a:latin typeface="FrutigerNext LT Bold" pitchFamily="1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60132" name="Picture 4" descr="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62857" y="7466544"/>
            <a:ext cx="1529606" cy="363361"/>
          </a:xfrm>
          <a:prstGeom prst="rect">
            <a:avLst/>
          </a:prstGeom>
          <a:noFill/>
        </p:spPr>
      </p:pic>
      <p:sp>
        <p:nvSpPr>
          <p:cNvPr id="560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426" y="7570613"/>
            <a:ext cx="2447698" cy="5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34705">
              <a:lnSpc>
                <a:spcPct val="85000"/>
              </a:lnSpc>
              <a:defRPr sz="1400">
                <a:latin typeface="FrutigerNext LT Bold" pitchFamily="1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Page </a:t>
            </a:r>
            <a:fld id="{8D72B7AE-F92E-485E-B833-1292AD9B0FE2}" type="slidenum">
              <a:rPr lang="de-DE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6013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346" y="502710"/>
            <a:ext cx="903828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7" rIns="93497" bIns="467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auto">
          <a:xfrm>
            <a:off x="4542914" y="7512405"/>
            <a:ext cx="1981541" cy="3098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42" tIns="46719" rIns="93442" bIns="46719">
            <a:spAutoFit/>
          </a:bodyPr>
          <a:lstStyle/>
          <a:p>
            <a:pPr defTabSz="934705"/>
            <a:r>
              <a:rPr lang="en-US" altLang="zh-CN" sz="1400" dirty="0" err="1" smtClean="0">
                <a:solidFill>
                  <a:srgbClr val="000000"/>
                </a:solidFill>
                <a:latin typeface="FrutigerNext LT Bold" pitchFamily="1" charset="0"/>
              </a:rPr>
              <a:t>Huawei</a:t>
            </a:r>
            <a:r>
              <a:rPr lang="en-US" altLang="zh-CN" sz="1400" dirty="0" smtClean="0">
                <a:solidFill>
                  <a:srgbClr val="000000"/>
                </a:solidFill>
                <a:latin typeface="FrutigerNext LT Bold" pitchFamily="1" charset="0"/>
              </a:rPr>
              <a:t> Confidential </a:t>
            </a:r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-2152597" y="617362"/>
            <a:ext cx="215259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1" tIns="46741" rIns="93481" bIns="46741"/>
          <a:lstStyle/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英文标题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:32-35pt  </a:t>
            </a: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 R153 G0 B0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: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 LT Medium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: Arial</a:t>
            </a:r>
          </a:p>
          <a:p>
            <a:pPr algn="r" defTabSz="934705" eaLnBrk="1" hangingPunct="1">
              <a:lnSpc>
                <a:spcPct val="7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中文标题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:30-32pt  </a:t>
            </a: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 R153 G0 B0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黑体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英文正文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:20-22pt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子目录 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(2-5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级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) :18pt  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黑色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: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 LT Regular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pitchFamily="34" charset="0"/>
                <a:ea typeface="宋体" charset="-122"/>
              </a:rPr>
              <a:t>: Arial</a:t>
            </a:r>
          </a:p>
          <a:p>
            <a:pPr algn="r" defTabSz="934705" eaLnBrk="1" hangingPunct="1">
              <a:lnSpc>
                <a:spcPct val="7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中文正文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:18-20pt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子目录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(2-5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级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):18pt </a:t>
            </a: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黑色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细黑体 </a:t>
            </a: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charset="0"/>
              <a:ea typeface="宋体" charset="-122"/>
            </a:endParaRPr>
          </a:p>
          <a:p>
            <a:pPr algn="r"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60137" name="Rectangle 9"/>
          <p:cNvSpPr>
            <a:spLocks noChangeArrowheads="1"/>
          </p:cNvSpPr>
          <p:nvPr/>
        </p:nvSpPr>
        <p:spPr bwMode="auto">
          <a:xfrm>
            <a:off x="10817086" y="6366567"/>
            <a:ext cx="1072200" cy="3496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7341" tIns="48671" rIns="97341" bIns="48671" anchor="ctr">
            <a:spAutoFit/>
          </a:bodyPr>
          <a:lstStyle/>
          <a:p>
            <a:pPr algn="r"/>
            <a:endParaRPr lang="zh-CN" altLang="en-US" sz="1600" dirty="0" smtClean="0">
              <a:solidFill>
                <a:srgbClr val="000000"/>
              </a:solidFill>
              <a:latin typeface="FrutigerNext LT Regular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913815" y="6159501"/>
            <a:ext cx="863989" cy="213431"/>
            <a:chOff x="6657" y="3492"/>
            <a:chExt cx="527" cy="121"/>
          </a:xfrm>
        </p:grpSpPr>
        <p:sp>
          <p:nvSpPr>
            <p:cNvPr id="560139" name="Rectangle 11"/>
            <p:cNvSpPr>
              <a:spLocks noChangeArrowheads="1"/>
            </p:cNvSpPr>
            <p:nvPr/>
          </p:nvSpPr>
          <p:spPr bwMode="auto">
            <a:xfrm flipV="1">
              <a:off x="6789" y="3492"/>
              <a:ext cx="132" cy="121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0" name="Rectangle 12"/>
            <p:cNvSpPr>
              <a:spLocks noChangeArrowheads="1"/>
            </p:cNvSpPr>
            <p:nvPr/>
          </p:nvSpPr>
          <p:spPr bwMode="auto">
            <a:xfrm flipV="1">
              <a:off x="6921" y="3492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1" name="Rectangle 13"/>
            <p:cNvSpPr>
              <a:spLocks noChangeArrowheads="1"/>
            </p:cNvSpPr>
            <p:nvPr/>
          </p:nvSpPr>
          <p:spPr bwMode="auto">
            <a:xfrm flipV="1">
              <a:off x="7052" y="3492"/>
              <a:ext cx="132" cy="121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2" name="Rectangle 14"/>
            <p:cNvSpPr>
              <a:spLocks noChangeArrowheads="1"/>
            </p:cNvSpPr>
            <p:nvPr/>
          </p:nvSpPr>
          <p:spPr bwMode="auto">
            <a:xfrm flipV="1">
              <a:off x="6657" y="3492"/>
              <a:ext cx="132" cy="1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0913815" y="7237237"/>
            <a:ext cx="863989" cy="213430"/>
            <a:chOff x="6657" y="4103"/>
            <a:chExt cx="527" cy="121"/>
          </a:xfrm>
        </p:grpSpPr>
        <p:sp>
          <p:nvSpPr>
            <p:cNvPr id="560144" name="Rectangle 16"/>
            <p:cNvSpPr>
              <a:spLocks noChangeArrowheads="1"/>
            </p:cNvSpPr>
            <p:nvPr/>
          </p:nvSpPr>
          <p:spPr bwMode="auto">
            <a:xfrm flipV="1">
              <a:off x="6789" y="410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5" name="Rectangle 17"/>
            <p:cNvSpPr>
              <a:spLocks noChangeArrowheads="1"/>
            </p:cNvSpPr>
            <p:nvPr/>
          </p:nvSpPr>
          <p:spPr bwMode="auto">
            <a:xfrm flipV="1">
              <a:off x="6921" y="4103"/>
              <a:ext cx="131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6" name="Rectangle 18"/>
            <p:cNvSpPr>
              <a:spLocks noChangeArrowheads="1"/>
            </p:cNvSpPr>
            <p:nvPr/>
          </p:nvSpPr>
          <p:spPr bwMode="auto">
            <a:xfrm flipV="1">
              <a:off x="7052" y="4103"/>
              <a:ext cx="132" cy="121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47" name="Rectangle 19"/>
            <p:cNvSpPr>
              <a:spLocks noChangeArrowheads="1"/>
            </p:cNvSpPr>
            <p:nvPr/>
          </p:nvSpPr>
          <p:spPr bwMode="auto">
            <a:xfrm flipV="1">
              <a:off x="6657" y="4103"/>
              <a:ext cx="132" cy="121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0913815" y="7524751"/>
            <a:ext cx="863989" cy="213431"/>
            <a:chOff x="6657" y="4266"/>
            <a:chExt cx="527" cy="121"/>
          </a:xfrm>
        </p:grpSpPr>
        <p:sp>
          <p:nvSpPr>
            <p:cNvPr id="560149" name="Rectangle 21"/>
            <p:cNvSpPr>
              <a:spLocks noChangeArrowheads="1"/>
            </p:cNvSpPr>
            <p:nvPr/>
          </p:nvSpPr>
          <p:spPr bwMode="auto">
            <a:xfrm flipV="1">
              <a:off x="6789" y="4266"/>
              <a:ext cx="132" cy="121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0" name="Rectangle 22"/>
            <p:cNvSpPr>
              <a:spLocks noChangeArrowheads="1"/>
            </p:cNvSpPr>
            <p:nvPr/>
          </p:nvSpPr>
          <p:spPr bwMode="auto">
            <a:xfrm flipV="1">
              <a:off x="6921" y="4266"/>
              <a:ext cx="131" cy="121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1" name="Rectangle 23"/>
            <p:cNvSpPr>
              <a:spLocks noChangeArrowheads="1"/>
            </p:cNvSpPr>
            <p:nvPr/>
          </p:nvSpPr>
          <p:spPr bwMode="auto">
            <a:xfrm flipV="1">
              <a:off x="7052" y="4266"/>
              <a:ext cx="132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2" name="Rectangle 24"/>
            <p:cNvSpPr>
              <a:spLocks noChangeArrowheads="1"/>
            </p:cNvSpPr>
            <p:nvPr/>
          </p:nvSpPr>
          <p:spPr bwMode="auto">
            <a:xfrm flipV="1">
              <a:off x="6657" y="4266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0913815" y="6448779"/>
            <a:ext cx="863989" cy="213431"/>
            <a:chOff x="6657" y="3656"/>
            <a:chExt cx="527" cy="121"/>
          </a:xfrm>
        </p:grpSpPr>
        <p:sp>
          <p:nvSpPr>
            <p:cNvPr id="560154" name="Rectangle 26"/>
            <p:cNvSpPr>
              <a:spLocks noChangeArrowheads="1"/>
            </p:cNvSpPr>
            <p:nvPr/>
          </p:nvSpPr>
          <p:spPr bwMode="auto">
            <a:xfrm flipV="1">
              <a:off x="6657" y="3656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5" name="Rectangle 27"/>
            <p:cNvSpPr>
              <a:spLocks noChangeArrowheads="1"/>
            </p:cNvSpPr>
            <p:nvPr/>
          </p:nvSpPr>
          <p:spPr bwMode="auto">
            <a:xfrm flipV="1">
              <a:off x="6789" y="3656"/>
              <a:ext cx="132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6" name="Rectangle 28"/>
            <p:cNvSpPr>
              <a:spLocks noChangeArrowheads="1"/>
            </p:cNvSpPr>
            <p:nvPr/>
          </p:nvSpPr>
          <p:spPr bwMode="auto">
            <a:xfrm flipV="1">
              <a:off x="6921" y="3656"/>
              <a:ext cx="131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57" name="Rectangle 29"/>
            <p:cNvSpPr>
              <a:spLocks noChangeArrowheads="1"/>
            </p:cNvSpPr>
            <p:nvPr/>
          </p:nvSpPr>
          <p:spPr bwMode="auto">
            <a:xfrm flipV="1">
              <a:off x="7052" y="3656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0913815" y="6951487"/>
            <a:ext cx="863989" cy="213430"/>
            <a:chOff x="6657" y="3941"/>
            <a:chExt cx="527" cy="121"/>
          </a:xfrm>
        </p:grpSpPr>
        <p:sp>
          <p:nvSpPr>
            <p:cNvPr id="560159" name="Rectangle 31"/>
            <p:cNvSpPr>
              <a:spLocks noChangeArrowheads="1"/>
            </p:cNvSpPr>
            <p:nvPr/>
          </p:nvSpPr>
          <p:spPr bwMode="auto">
            <a:xfrm flipV="1">
              <a:off x="6789" y="3941"/>
              <a:ext cx="132" cy="121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0" name="Rectangle 32"/>
            <p:cNvSpPr>
              <a:spLocks noChangeArrowheads="1"/>
            </p:cNvSpPr>
            <p:nvPr/>
          </p:nvSpPr>
          <p:spPr bwMode="auto">
            <a:xfrm flipV="1">
              <a:off x="6921" y="3941"/>
              <a:ext cx="131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1" name="Rectangle 33"/>
            <p:cNvSpPr>
              <a:spLocks noChangeArrowheads="1"/>
            </p:cNvSpPr>
            <p:nvPr/>
          </p:nvSpPr>
          <p:spPr bwMode="auto">
            <a:xfrm flipV="1">
              <a:off x="7052" y="3941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2" name="Rectangle 34"/>
            <p:cNvSpPr>
              <a:spLocks noChangeArrowheads="1"/>
            </p:cNvSpPr>
            <p:nvPr/>
          </p:nvSpPr>
          <p:spPr bwMode="auto">
            <a:xfrm flipV="1">
              <a:off x="6657" y="3941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0913815" y="7814030"/>
            <a:ext cx="863989" cy="213431"/>
            <a:chOff x="6657" y="4430"/>
            <a:chExt cx="527" cy="121"/>
          </a:xfrm>
        </p:grpSpPr>
        <p:sp>
          <p:nvSpPr>
            <p:cNvPr id="560164" name="Rectangle 36"/>
            <p:cNvSpPr>
              <a:spLocks noChangeArrowheads="1"/>
            </p:cNvSpPr>
            <p:nvPr/>
          </p:nvSpPr>
          <p:spPr bwMode="auto">
            <a:xfrm flipV="1">
              <a:off x="6789" y="4430"/>
              <a:ext cx="132" cy="12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5" name="Rectangle 37"/>
            <p:cNvSpPr>
              <a:spLocks noChangeArrowheads="1"/>
            </p:cNvSpPr>
            <p:nvPr/>
          </p:nvSpPr>
          <p:spPr bwMode="auto">
            <a:xfrm flipV="1">
              <a:off x="6921" y="4430"/>
              <a:ext cx="131" cy="121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6" name="Rectangle 38"/>
            <p:cNvSpPr>
              <a:spLocks noChangeArrowheads="1"/>
            </p:cNvSpPr>
            <p:nvPr/>
          </p:nvSpPr>
          <p:spPr bwMode="auto">
            <a:xfrm flipV="1">
              <a:off x="7052" y="4430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67" name="Rectangle 39"/>
            <p:cNvSpPr>
              <a:spLocks noChangeArrowheads="1"/>
            </p:cNvSpPr>
            <p:nvPr/>
          </p:nvSpPr>
          <p:spPr bwMode="auto">
            <a:xfrm flipV="1">
              <a:off x="6657" y="4430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0913815" y="5871987"/>
            <a:ext cx="863989" cy="215194"/>
            <a:chOff x="6657" y="3329"/>
            <a:chExt cx="527" cy="122"/>
          </a:xfrm>
        </p:grpSpPr>
        <p:sp>
          <p:nvSpPr>
            <p:cNvPr id="560169" name="Rectangle 41"/>
            <p:cNvSpPr>
              <a:spLocks noChangeArrowheads="1"/>
            </p:cNvSpPr>
            <p:nvPr/>
          </p:nvSpPr>
          <p:spPr bwMode="auto">
            <a:xfrm flipV="1">
              <a:off x="6789" y="3329"/>
              <a:ext cx="132" cy="12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0" name="Rectangle 42"/>
            <p:cNvSpPr>
              <a:spLocks noChangeArrowheads="1"/>
            </p:cNvSpPr>
            <p:nvPr/>
          </p:nvSpPr>
          <p:spPr bwMode="auto">
            <a:xfrm flipV="1">
              <a:off x="6921" y="3329"/>
              <a:ext cx="131" cy="122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1" name="Rectangle 43"/>
            <p:cNvSpPr>
              <a:spLocks noChangeArrowheads="1"/>
            </p:cNvSpPr>
            <p:nvPr/>
          </p:nvSpPr>
          <p:spPr bwMode="auto">
            <a:xfrm flipV="1">
              <a:off x="7052" y="3329"/>
              <a:ext cx="132" cy="122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2" name="Rectangle 44"/>
            <p:cNvSpPr>
              <a:spLocks noChangeArrowheads="1"/>
            </p:cNvSpPr>
            <p:nvPr/>
          </p:nvSpPr>
          <p:spPr bwMode="auto">
            <a:xfrm flipV="1">
              <a:off x="6657" y="3329"/>
              <a:ext cx="132" cy="122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10913815" y="5367515"/>
            <a:ext cx="863989" cy="213430"/>
            <a:chOff x="6657" y="3043"/>
            <a:chExt cx="527" cy="121"/>
          </a:xfrm>
        </p:grpSpPr>
        <p:sp>
          <p:nvSpPr>
            <p:cNvPr id="560174" name="Rectangle 46"/>
            <p:cNvSpPr>
              <a:spLocks noChangeArrowheads="1"/>
            </p:cNvSpPr>
            <p:nvPr/>
          </p:nvSpPr>
          <p:spPr bwMode="auto">
            <a:xfrm flipV="1">
              <a:off x="6921" y="3043"/>
              <a:ext cx="131" cy="121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5" name="Rectangle 47"/>
            <p:cNvSpPr>
              <a:spLocks noChangeArrowheads="1"/>
            </p:cNvSpPr>
            <p:nvPr/>
          </p:nvSpPr>
          <p:spPr bwMode="auto">
            <a:xfrm flipV="1">
              <a:off x="7052" y="3043"/>
              <a:ext cx="132" cy="121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6" name="Rectangle 48"/>
            <p:cNvSpPr>
              <a:spLocks noChangeArrowheads="1"/>
            </p:cNvSpPr>
            <p:nvPr/>
          </p:nvSpPr>
          <p:spPr bwMode="auto">
            <a:xfrm flipV="1">
              <a:off x="6657" y="3043"/>
              <a:ext cx="132" cy="121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77" name="Rectangle 49"/>
            <p:cNvSpPr>
              <a:spLocks noChangeArrowheads="1"/>
            </p:cNvSpPr>
            <p:nvPr/>
          </p:nvSpPr>
          <p:spPr bwMode="auto">
            <a:xfrm flipV="1">
              <a:off x="6789" y="3043"/>
              <a:ext cx="132" cy="121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10913815" y="5081766"/>
            <a:ext cx="863989" cy="213430"/>
            <a:chOff x="6657" y="2881"/>
            <a:chExt cx="527" cy="121"/>
          </a:xfrm>
        </p:grpSpPr>
        <p:sp>
          <p:nvSpPr>
            <p:cNvPr id="560179" name="Rectangle 51"/>
            <p:cNvSpPr>
              <a:spLocks noChangeArrowheads="1"/>
            </p:cNvSpPr>
            <p:nvPr/>
          </p:nvSpPr>
          <p:spPr bwMode="auto">
            <a:xfrm flipV="1">
              <a:off x="6921" y="2881"/>
              <a:ext cx="131" cy="121"/>
            </a:xfrm>
            <a:prstGeom prst="rect">
              <a:avLst/>
            </a:prstGeom>
            <a:solidFill>
              <a:srgbClr val="B2B2B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80" name="Rectangle 52"/>
            <p:cNvSpPr>
              <a:spLocks noChangeArrowheads="1"/>
            </p:cNvSpPr>
            <p:nvPr/>
          </p:nvSpPr>
          <p:spPr bwMode="auto">
            <a:xfrm flipV="1">
              <a:off x="7052" y="2881"/>
              <a:ext cx="132" cy="121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81" name="Rectangle 53"/>
            <p:cNvSpPr>
              <a:spLocks noChangeArrowheads="1"/>
            </p:cNvSpPr>
            <p:nvPr/>
          </p:nvSpPr>
          <p:spPr bwMode="auto">
            <a:xfrm flipV="1">
              <a:off x="6657" y="2881"/>
              <a:ext cx="132" cy="121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  <p:sp>
          <p:nvSpPr>
            <p:cNvPr id="560182" name="Rectangle 54"/>
            <p:cNvSpPr>
              <a:spLocks noChangeArrowheads="1"/>
            </p:cNvSpPr>
            <p:nvPr/>
          </p:nvSpPr>
          <p:spPr bwMode="auto">
            <a:xfrm flipV="1">
              <a:off x="6789" y="2881"/>
              <a:ext cx="132" cy="12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endParaRPr lang="zh-CN" altLang="en-US" sz="1600" dirty="0" smtClean="0">
                <a:solidFill>
                  <a:srgbClr val="000000"/>
                </a:solidFill>
                <a:latin typeface="FrutigerNext LT Regular" pitchFamily="34" charset="0"/>
              </a:endParaRPr>
            </a:p>
          </p:txBody>
        </p:sp>
      </p:grpSp>
      <p:sp>
        <p:nvSpPr>
          <p:cNvPr id="560183" name="Rectangle 55"/>
          <p:cNvSpPr>
            <a:spLocks noChangeArrowheads="1"/>
          </p:cNvSpPr>
          <p:nvPr/>
        </p:nvSpPr>
        <p:spPr bwMode="auto">
          <a:xfrm>
            <a:off x="10736754" y="2640543"/>
            <a:ext cx="1224668" cy="30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1" tIns="46741" rIns="93481" bIns="46741"/>
          <a:lstStyle/>
          <a:p>
            <a:pPr defTabSz="934705" eaLnBrk="1" hangingPunct="1">
              <a:lnSpc>
                <a:spcPct val="120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配色参考方案：</a:t>
            </a:r>
          </a:p>
          <a:p>
            <a:pPr defTabSz="934705" eaLnBrk="1" hangingPunct="1">
              <a:lnSpc>
                <a:spcPct val="120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建议同一页面内不超过四种颜色，以下是９组配色方案，同一页面内只选择一组使用</a:t>
            </a:r>
            <a:r>
              <a:rPr lang="en-US" altLang="zh-CN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.</a:t>
            </a:r>
          </a:p>
          <a:p>
            <a:pPr defTabSz="934705" eaLnBrk="1" hangingPunct="1">
              <a:lnSpc>
                <a:spcPct val="120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（仅供参考）</a:t>
            </a: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Char char="l"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Char char="l"/>
            </a:pPr>
            <a:endParaRPr lang="zh-CN" altLang="en-US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</p:txBody>
      </p:sp>
      <p:sp>
        <p:nvSpPr>
          <p:cNvPr id="560184" name="Rectangle 56"/>
          <p:cNvSpPr>
            <a:spLocks noChangeArrowheads="1"/>
          </p:cNvSpPr>
          <p:nvPr/>
        </p:nvSpPr>
        <p:spPr bwMode="auto">
          <a:xfrm>
            <a:off x="10736754" y="-72320"/>
            <a:ext cx="1224668" cy="97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1" tIns="46741" rIns="93481" bIns="46741"/>
          <a:lstStyle/>
          <a:p>
            <a:pPr defTabSz="934705" eaLnBrk="1" hangingPunct="1">
              <a:lnSpc>
                <a:spcPct val="120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客户或者合作伙伴的标志放在右上角</a:t>
            </a:r>
            <a:r>
              <a:rPr lang="en-US" altLang="zh-CN" sz="1300" dirty="0" smtClean="0">
                <a:solidFill>
                  <a:srgbClr val="FFFFFF"/>
                </a:solidFill>
                <a:latin typeface="华文细黑" pitchFamily="2" charset="-122"/>
                <a:ea typeface="宋体" charset="-122"/>
              </a:rPr>
              <a:t>.</a:t>
            </a: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Char char="l"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  <a:p>
            <a:pPr defTabSz="934705" eaLnBrk="1" hangingPunct="1">
              <a:lnSpc>
                <a:spcPct val="125000"/>
              </a:lnSpc>
              <a:buClr>
                <a:srgbClr val="808080"/>
              </a:buClr>
              <a:buSzPct val="60000"/>
              <a:buFont typeface="Wingdings" pitchFamily="2" charset="2"/>
              <a:buChar char="l"/>
            </a:pPr>
            <a:endParaRPr lang="zh-CN" altLang="en-US" sz="1300" dirty="0" smtClean="0">
              <a:solidFill>
                <a:srgbClr val="FFFFFF"/>
              </a:solidFill>
              <a:latin typeface="华文细黑" pitchFamily="2" charset="-122"/>
              <a:ea typeface="宋体" charset="-122"/>
            </a:endParaRPr>
          </a:p>
        </p:txBody>
      </p:sp>
      <p:sp>
        <p:nvSpPr>
          <p:cNvPr id="560185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346" y="1915584"/>
            <a:ext cx="9253051" cy="489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28" r:id="rId15"/>
    <p:sldLayoutId id="2147484129" r:id="rId16"/>
  </p:sldLayoutIdLst>
  <p:hf sldNum="0" hdr="0" ftr="0"/>
  <p:txStyles>
    <p:titleStyle>
      <a:lvl1pPr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2pPr>
      <a:lvl3pPr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3pPr>
      <a:lvl4pPr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4pPr>
      <a:lvl5pPr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5pPr>
      <a:lvl6pPr marL="486790"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6pPr>
      <a:lvl7pPr marL="973580"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7pPr>
      <a:lvl8pPr marL="1460370"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8pPr>
      <a:lvl9pPr marL="1947159" algn="l" defTabSz="934705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FrutigerNext LT Medium" pitchFamily="34" charset="0"/>
          <a:ea typeface="宋体" charset="-122"/>
        </a:defRPr>
      </a:lvl9pPr>
    </p:titleStyle>
    <p:bodyStyle>
      <a:lvl1pPr marL="349881" indent="-349881" algn="l" defTabSz="934705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60609" indent="-292413" algn="l" defTabSz="934705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</a:defRPr>
      </a:lvl2pPr>
      <a:lvl3pPr marL="1169648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800">
          <a:solidFill>
            <a:schemeClr val="tx1"/>
          </a:solidFill>
          <a:latin typeface="FrutigerNext LT Light" pitchFamily="34" charset="0"/>
          <a:ea typeface="+mn-ea"/>
        </a:defRPr>
      </a:lvl3pPr>
      <a:lvl4pPr marL="1636156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4353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591143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077932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564723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051512" indent="-234945" algn="l" defTabSz="934705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79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58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37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159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949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74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53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320" algn="l" defTabSz="97358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d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262021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761435" y="7512051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74" tIns="46739" rIns="93474" bIns="46739">
            <a:spAutoFit/>
          </a:bodyPr>
          <a:lstStyle/>
          <a:p>
            <a:pPr defTabSz="935252"/>
            <a:r>
              <a:rPr lang="en-US" altLang="zh-CN" sz="1400" dirty="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88100" name="Picture 4" descr="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</p:spPr>
      </p:pic>
      <p:sp>
        <p:nvSpPr>
          <p:cNvPr id="388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09" y="7571318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5252" eaLnBrk="0" hangingPunct="0">
              <a:lnSpc>
                <a:spcPct val="85000"/>
              </a:lnSpc>
              <a:buClrTx/>
              <a:buFontTx/>
              <a:buNone/>
              <a:defRPr>
                <a:latin typeface="FrutigerNext LT Bold" charset="0"/>
                <a:ea typeface="ＭＳ Ｐゴシック" pitchFamily="34" charset="-128"/>
              </a:defRPr>
            </a:lvl1pPr>
          </a:lstStyle>
          <a:p>
            <a:r>
              <a:rPr lang="de-DE" sz="1400" dirty="0" smtClean="0">
                <a:solidFill>
                  <a:srgbClr val="000000"/>
                </a:solidFill>
              </a:rPr>
              <a:t>Page </a:t>
            </a:r>
            <a:fld id="{2B264235-7A18-45A9-A52C-E83981EC1726}" type="slidenum">
              <a:rPr lang="de-DE" sz="1400" smtClean="0">
                <a:solidFill>
                  <a:srgbClr val="000000"/>
                </a:solidFill>
              </a:rPr>
              <a:pPr/>
              <a:t>‹#›</a:t>
            </a:fld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1308" y="51859"/>
            <a:ext cx="9039003" cy="10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0" tIns="46746" rIns="93490" bIns="467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4542660" y="7512050"/>
            <a:ext cx="1981527" cy="309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35" tIns="46715" rIns="93435" bIns="46715">
            <a:spAutoFit/>
          </a:bodyPr>
          <a:lstStyle/>
          <a:p>
            <a:pPr defTabSz="935252"/>
            <a:r>
              <a:rPr lang="en-US" altLang="zh-CN" sz="1400" dirty="0" err="1" smtClean="0">
                <a:solidFill>
                  <a:srgbClr val="000000"/>
                </a:solidFill>
                <a:latin typeface="FrutigerNext LT Bold" charset="0"/>
              </a:rPr>
              <a:t>Huawei</a:t>
            </a:r>
            <a:r>
              <a:rPr lang="en-US" altLang="zh-CN" sz="1400" dirty="0" smtClean="0">
                <a:solidFill>
                  <a:srgbClr val="000000"/>
                </a:solidFill>
                <a:latin typeface="FrutigerNext LT Bold" charset="0"/>
              </a:rPr>
              <a:t> Confidential 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-2226865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英文标题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:32-35pt  </a:t>
            </a: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 R153 G0 B0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 LT Medium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 Arial</a:t>
            </a:r>
          </a:p>
          <a:p>
            <a:pPr algn="r" defTabSz="935252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中文标题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:30-32pt  </a:t>
            </a: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 R153 G0 B0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黑体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英文正文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:20-22pt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子目录 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(2-5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级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) :18pt  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黑色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内部使用字体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dirty="0" err="1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FrutigerNext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 LT Regular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外部使用字体 </a:t>
            </a:r>
            <a:r>
              <a:rPr lang="en-US" altLang="zh-CN" sz="1300" dirty="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 Arial</a:t>
            </a:r>
          </a:p>
          <a:p>
            <a:pPr algn="r" defTabSz="935252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中文正文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:18-20pt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子目录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(2-5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级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):18pt </a:t>
            </a: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黑色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字体</a:t>
            </a:r>
            <a:r>
              <a:rPr lang="en-US" altLang="zh-CN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dirty="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细黑体 </a:t>
            </a: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dirty="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10736019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配色参考方案：</a:t>
            </a:r>
          </a:p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建议同一页面内不超过四种颜色，以下是</a:t>
            </a:r>
            <a:r>
              <a:rPr lang="en-US" altLang="zh-CN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13</a:t>
            </a: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组配色方案，同一页面内只选择一组使用。（仅供参考）</a:t>
            </a: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10736019" y="-72230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74" tIns="46739" rIns="93474" bIns="46739"/>
          <a:lstStyle/>
          <a:p>
            <a:pPr defTabSz="935252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客户或者合作伙伴的标志放在右上角</a:t>
            </a:r>
            <a:r>
              <a:rPr lang="en-US" altLang="zh-CN" sz="1300" dirty="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.</a:t>
            </a: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252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dirty="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</p:txBody>
      </p:sp>
      <p:sp>
        <p:nvSpPr>
          <p:cNvPr id="388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6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5" tIns="46754" rIns="93505" bIns="467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10817535" y="5853752"/>
            <a:ext cx="1072675" cy="36622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657" tIns="53327" rIns="106657" bIns="53327" anchor="ctr"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dirty="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917576" y="4420925"/>
            <a:ext cx="863328" cy="212989"/>
            <a:chOff x="5893" y="2387"/>
            <a:chExt cx="466" cy="115"/>
          </a:xfrm>
        </p:grpSpPr>
        <p:sp>
          <p:nvSpPr>
            <p:cNvPr id="388110" name="Rectangle 14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1" name="Rectangle 15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2" name="Rectangle 16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3" name="Rectangle 17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388115" name="Rectangle 19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6" name="Rectangle 20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7" name="Rectangle 21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8" name="Rectangle 22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388120" name="Rectangle 24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1" name="Rectangle 25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2" name="Rectangle 26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3" name="Rectangle 27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388125" name="Rectangle 29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6" name="Rectangle 30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7" name="Rectangle 31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8" name="Rectangle 32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388130" name="Rectangle 34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1" name="Rectangle 35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2" name="Rectangle 36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3" name="Rectangle 37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917576" y="5596998"/>
            <a:ext cx="863328" cy="212990"/>
            <a:chOff x="5893" y="3022"/>
            <a:chExt cx="466" cy="115"/>
          </a:xfrm>
        </p:grpSpPr>
        <p:sp>
          <p:nvSpPr>
            <p:cNvPr id="388135" name="Rectangle 39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6" name="Rectangle 40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7" name="Rectangle 41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8" name="Rectangle 42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0917576" y="5848881"/>
            <a:ext cx="863328" cy="212990"/>
            <a:chOff x="5893" y="3158"/>
            <a:chExt cx="466" cy="115"/>
          </a:xfrm>
        </p:grpSpPr>
        <p:sp>
          <p:nvSpPr>
            <p:cNvPr id="388140" name="Rectangle 44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1" name="Rectangle 45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2" name="Rectangle 46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3" name="Rectangle 47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0917576" y="6269304"/>
            <a:ext cx="863328" cy="212989"/>
            <a:chOff x="5893" y="3385"/>
            <a:chExt cx="466" cy="115"/>
          </a:xfrm>
        </p:grpSpPr>
        <p:sp>
          <p:nvSpPr>
            <p:cNvPr id="388145" name="Rectangle 49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6" name="Rectangle 50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7" name="Rectangle 51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8" name="Rectangle 52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388150" name="Rectangle 54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1" name="Rectangle 55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2" name="Rectangle 56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3" name="Rectangle 57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388155" name="Rectangle 59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6" name="Rectangle 60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7" name="Rectangle 61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8" name="Rectangle 62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388160" name="Rectangle 64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1" name="Rectangle 65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2" name="Rectangle 66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3" name="Rectangle 67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388165" name="Rectangle 69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6" name="Rectangle 70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7" name="Rectangle 71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8" name="Rectangle 72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388170" name="Rectangle 74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1" name="Rectangle 75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2" name="Rectangle 76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3" name="Rectangle 77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dirty="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sp>
        <p:nvSpPr>
          <p:cNvPr id="388174" name="Line 78"/>
          <p:cNvSpPr>
            <a:spLocks noChangeShapeType="1"/>
          </p:cNvSpPr>
          <p:nvPr userDrawn="1"/>
        </p:nvSpPr>
        <p:spPr bwMode="auto">
          <a:xfrm flipV="1">
            <a:off x="292716" y="1059392"/>
            <a:ext cx="101691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674" tIns="53337" rIns="106674" bIns="53337"/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dirty="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/>
  <p:txStyles>
    <p:titleStyle>
      <a:lvl1pPr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2pPr>
      <a:lvl3pPr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3pPr>
      <a:lvl4pPr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4pPr>
      <a:lvl5pPr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5pPr>
      <a:lvl6pPr marL="533371"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6pPr>
      <a:lvl7pPr marL="1066741"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7pPr>
      <a:lvl8pPr marL="1600112"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8pPr>
      <a:lvl9pPr marL="2133483" algn="l" defTabSz="935252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9pPr>
    </p:titleStyle>
    <p:bodyStyle>
      <a:lvl1pPr marL="350025" indent="-350025" algn="l" defTabSz="935252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1165" indent="-292614" algn="l" defTabSz="935252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170452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5301" indent="-233349" algn="l" defTabSz="935252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3851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7222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70592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3963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7335" indent="-235202" algn="l" defTabSz="935252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71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741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483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6854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224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595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6967" algn="l" defTabSz="106674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880242"/>
            <a:ext cx="10671175" cy="1171575"/>
          </a:xfrm>
          <a:prstGeom prst="rect">
            <a:avLst/>
          </a:prstGeom>
          <a:noFill/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773505" y="3121043"/>
            <a:ext cx="3273919" cy="8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089" tIns="48545" rIns="97089" bIns="48545">
            <a:spAutoFit/>
          </a:bodyPr>
          <a:lstStyle/>
          <a:p>
            <a:pPr defTabSz="972256"/>
            <a:r>
              <a:rPr lang="en-US" altLang="zh-CN" sz="5100" dirty="0">
                <a:solidFill>
                  <a:srgbClr val="990000"/>
                </a:solidFill>
                <a:latin typeface="Arial" charset="0"/>
              </a:rPr>
              <a:t>Thank you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24289" y="4008438"/>
            <a:ext cx="3203803" cy="5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7089" tIns="48545" rIns="97089" bIns="48545">
            <a:spAutoFit/>
          </a:bodyPr>
          <a:lstStyle/>
          <a:p>
            <a:pPr defTabSz="972256"/>
            <a:r>
              <a:rPr lang="en-US" altLang="zh-CN" sz="3000" dirty="0">
                <a:solidFill>
                  <a:srgbClr val="666666"/>
                </a:solidFill>
                <a:latin typeface="Arial" charset="0"/>
              </a:rPr>
              <a:t>www.huawei.com</a:t>
            </a:r>
            <a:endParaRPr lang="en-US" altLang="zh-CN" dirty="0">
              <a:solidFill>
                <a:srgbClr val="99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6045"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2089"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68129"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4169" algn="ctr" defTabSz="932672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9948" indent="-349948" algn="l" defTabSz="932672" rtl="0" fontAlgn="base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0070" indent="-292951" algn="l" defTabSz="932672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</a:defRPr>
      </a:lvl2pPr>
      <a:lvl3pPr marL="1167026" indent="-234355" algn="l" defTabSz="932672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30983" indent="-232768" algn="l" defTabSz="932672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96525" indent="-232768" algn="l" defTabSz="9326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52568" indent="-232768" algn="l" defTabSz="9326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08607" indent="-232768" algn="l" defTabSz="9326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64645" indent="-232768" algn="l" defTabSz="9326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20690" indent="-232768" algn="l" defTabSz="932672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45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8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2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69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21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251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94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332" algn="l" defTabSz="9120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098" name="Picture 2" descr="d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262020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761434" y="7512050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88100" name="Picture 4" descr="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62962" y="7465749"/>
            <a:ext cx="1530276" cy="364860"/>
          </a:xfrm>
          <a:prstGeom prst="rect">
            <a:avLst/>
          </a:prstGeom>
          <a:noFill/>
        </p:spPr>
      </p:pic>
      <p:sp>
        <p:nvSpPr>
          <p:cNvPr id="388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08" y="7571317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5410" eaLnBrk="0" hangingPunct="0">
              <a:lnSpc>
                <a:spcPct val="85000"/>
              </a:lnSpc>
              <a:buClrTx/>
              <a:buFontTx/>
              <a:buNone/>
              <a:defRPr>
                <a:latin typeface="FrutigerNext LT Bold" charset="0"/>
                <a:ea typeface="ＭＳ Ｐゴシック" pitchFamily="34" charset="-128"/>
              </a:defRPr>
            </a:lvl1pPr>
          </a:lstStyle>
          <a:p>
            <a:r>
              <a:rPr lang="de-DE" sz="1400" smtClean="0">
                <a:solidFill>
                  <a:srgbClr val="000000"/>
                </a:solidFill>
              </a:rPr>
              <a:t>Page </a:t>
            </a:r>
            <a:fld id="{2B264235-7A18-45A9-A52C-E83981EC1726}" type="slidenum">
              <a:rPr lang="de-DE" sz="1400" smtClean="0">
                <a:solidFill>
                  <a:srgbClr val="000000"/>
                </a:solidFill>
              </a:rPr>
              <a:pPr/>
              <a:t>‹#›</a:t>
            </a:fld>
            <a:endParaRPr lang="en-GB" sz="1400" smtClean="0">
              <a:solidFill>
                <a:srgbClr val="000000"/>
              </a:solidFill>
            </a:endParaRP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1307" y="51859"/>
            <a:ext cx="9039003" cy="10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3" rIns="93506" bIns="467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4542660" y="7512050"/>
            <a:ext cx="1981526" cy="309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Confidential 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-2226866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英文标题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:32-35pt 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 R153 G0 B0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FrutigerNext LT Medium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 Arial</a:t>
            </a:r>
          </a:p>
          <a:p>
            <a:pPr algn="r" defTabSz="93541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中文标题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:30-32pt 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 R153 G0 B0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黑体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英文正文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:20-22pt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子目录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(2-5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级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) :18pt  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黑色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FrutigerNext LT Regular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宋体" pitchFamily="2" charset="-122"/>
              </a:rPr>
              <a:t>: Arial</a:t>
            </a:r>
          </a:p>
          <a:p>
            <a:pPr algn="r" defTabSz="93541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中文正文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:18-20pt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子目录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(2-5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级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):18pt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黑色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细黑体 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1073601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配色参考方案：</a:t>
            </a:r>
          </a:p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建议同一页面内不超过四种颜色，以下是</a:t>
            </a:r>
            <a:r>
              <a:rPr lang="en-US" altLang="zh-CN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13</a:t>
            </a: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组配色方案，同一页面内只选择一组使用。（仅供参考）</a:t>
            </a: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</p:txBody>
      </p:sp>
      <p:sp>
        <p:nvSpPr>
          <p:cNvPr id="388106" name="Rectangle 10"/>
          <p:cNvSpPr>
            <a:spLocks noChangeArrowheads="1"/>
          </p:cNvSpPr>
          <p:nvPr/>
        </p:nvSpPr>
        <p:spPr bwMode="auto">
          <a:xfrm>
            <a:off x="10736018" y="-72231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客户或者合作伙伴的标志放在右上角</a:t>
            </a:r>
            <a:r>
              <a:rPr lang="en-US" altLang="zh-CN" sz="1300" smtClean="0">
                <a:solidFill>
                  <a:srgbClr val="FFFFFF"/>
                </a:solidFill>
                <a:latin typeface="华文细黑" pitchFamily="2" charset="-122"/>
                <a:ea typeface="宋体" pitchFamily="2" charset="-122"/>
              </a:rPr>
              <a:t>.</a:t>
            </a: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smtClean="0">
              <a:solidFill>
                <a:srgbClr val="FFFFFF"/>
              </a:solidFill>
              <a:latin typeface="华文细黑" pitchFamily="2" charset="-122"/>
              <a:ea typeface="宋体" pitchFamily="2" charset="-122"/>
            </a:endParaRPr>
          </a:p>
        </p:txBody>
      </p:sp>
      <p:sp>
        <p:nvSpPr>
          <p:cNvPr id="388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5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1" tIns="46761" rIns="93521" bIns="46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8108" name="Rectangle 12"/>
          <p:cNvSpPr>
            <a:spLocks noChangeArrowheads="1"/>
          </p:cNvSpPr>
          <p:nvPr/>
        </p:nvSpPr>
        <p:spPr bwMode="auto">
          <a:xfrm>
            <a:off x="10817534" y="5853743"/>
            <a:ext cx="1072675" cy="36624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675" tIns="53337" rIns="106675" bIns="53337" anchor="ctr"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917576" y="4420924"/>
            <a:ext cx="863328" cy="212989"/>
            <a:chOff x="5893" y="2387"/>
            <a:chExt cx="466" cy="115"/>
          </a:xfrm>
        </p:grpSpPr>
        <p:sp>
          <p:nvSpPr>
            <p:cNvPr id="388110" name="Rectangle 14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1" name="Rectangle 15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2" name="Rectangle 16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3" name="Rectangle 17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0917576" y="4672807"/>
            <a:ext cx="863328" cy="212989"/>
            <a:chOff x="5893" y="2523"/>
            <a:chExt cx="466" cy="115"/>
          </a:xfrm>
        </p:grpSpPr>
        <p:sp>
          <p:nvSpPr>
            <p:cNvPr id="388115" name="Rectangle 19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6" name="Rectangle 20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7" name="Rectangle 21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18" name="Rectangle 22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388120" name="Rectangle 24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1" name="Rectangle 25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2" name="Rectangle 26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3" name="Rectangle 27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388125" name="Rectangle 29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6" name="Rectangle 30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7" name="Rectangle 31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28" name="Rectangle 32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388130" name="Rectangle 34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1" name="Rectangle 35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2" name="Rectangle 36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3" name="Rectangle 37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10917576" y="5596997"/>
            <a:ext cx="863328" cy="212990"/>
            <a:chOff x="5893" y="3022"/>
            <a:chExt cx="466" cy="115"/>
          </a:xfrm>
        </p:grpSpPr>
        <p:sp>
          <p:nvSpPr>
            <p:cNvPr id="388135" name="Rectangle 39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6" name="Rectangle 40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7" name="Rectangle 41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38" name="Rectangle 42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10917576" y="5848880"/>
            <a:ext cx="863328" cy="212990"/>
            <a:chOff x="5893" y="3158"/>
            <a:chExt cx="466" cy="115"/>
          </a:xfrm>
        </p:grpSpPr>
        <p:sp>
          <p:nvSpPr>
            <p:cNvPr id="388140" name="Rectangle 44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1" name="Rectangle 45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2" name="Rectangle 46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3" name="Rectangle 47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0917576" y="6269303"/>
            <a:ext cx="863328" cy="212989"/>
            <a:chOff x="5893" y="3385"/>
            <a:chExt cx="466" cy="115"/>
          </a:xfrm>
        </p:grpSpPr>
        <p:sp>
          <p:nvSpPr>
            <p:cNvPr id="388145" name="Rectangle 49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6" name="Rectangle 50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7" name="Rectangle 51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48" name="Rectangle 52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388150" name="Rectangle 54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1" name="Rectangle 55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2" name="Rectangle 56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3" name="Rectangle 57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388155" name="Rectangle 59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6" name="Rectangle 60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7" name="Rectangle 61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58" name="Rectangle 62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388160" name="Rectangle 64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1" name="Rectangle 65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2" name="Rectangle 66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3" name="Rectangle 67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388165" name="Rectangle 69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6" name="Rectangle 70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7" name="Rectangle 71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68" name="Rectangle 72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>
            <a:off x="10917576" y="7717632"/>
            <a:ext cx="863328" cy="212989"/>
            <a:chOff x="5893" y="4167"/>
            <a:chExt cx="466" cy="115"/>
          </a:xfrm>
        </p:grpSpPr>
        <p:sp>
          <p:nvSpPr>
            <p:cNvPr id="388170" name="Rectangle 74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1" name="Rectangle 75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2" name="Rectangle 76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388173" name="Rectangle 77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sp>
        <p:nvSpPr>
          <p:cNvPr id="388174" name="Line 78"/>
          <p:cNvSpPr>
            <a:spLocks noChangeShapeType="1"/>
          </p:cNvSpPr>
          <p:nvPr userDrawn="1"/>
        </p:nvSpPr>
        <p:spPr bwMode="auto">
          <a:xfrm flipV="1">
            <a:off x="292716" y="1059392"/>
            <a:ext cx="101691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692" tIns="53346" rIns="106692" bIns="53346"/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sldNum="0" hdr="0" ftr="0"/>
  <p:txStyles>
    <p:titleStyle>
      <a:lvl1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2pPr>
      <a:lvl3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3pPr>
      <a:lvl4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4pPr>
      <a:lvl5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5pPr>
      <a:lvl6pPr marL="533461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6pPr>
      <a:lvl7pPr marL="1066922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7pPr>
      <a:lvl8pPr marL="1600383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8pPr>
      <a:lvl9pPr marL="2133844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宋体" pitchFamily="2" charset="-122"/>
        </a:defRPr>
      </a:lvl9pPr>
    </p:titleStyle>
    <p:bodyStyle>
      <a:lvl1pPr marL="350084" indent="-350084" algn="l" defTabSz="93541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1294" indent="-292663" algn="l" defTabSz="93541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170650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5577" indent="-233389" algn="l" defTabSz="935410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4207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7668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71129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4590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8051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61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922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83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844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305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766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227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688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51" name="Picture 79" descr="d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262020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34" y="7512050"/>
            <a:ext cx="3138009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489" tIns="46746" rIns="93489" bIns="46746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TECHNOLOGIES CO., LTD.</a:t>
            </a:r>
            <a:endParaRPr lang="en-US" altLang="zh-CN" sz="26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8681" name="Picture 9" descr="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762962" y="7465749"/>
            <a:ext cx="1530276" cy="364860"/>
          </a:xfrm>
          <a:prstGeom prst="rect">
            <a:avLst/>
          </a:prstGeom>
          <a:noFill/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08" y="7571317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5410" eaLnBrk="0" hangingPunct="0">
              <a:lnSpc>
                <a:spcPct val="85000"/>
              </a:lnSpc>
              <a:buClrTx/>
              <a:buFontTx/>
              <a:buNone/>
              <a:defRPr>
                <a:latin typeface="FrutigerNext LT Bold" charset="0"/>
                <a:ea typeface="ＭＳ Ｐゴシック" pitchFamily="34" charset="-128"/>
              </a:defRPr>
            </a:lvl1pPr>
          </a:lstStyle>
          <a:p>
            <a:r>
              <a:rPr lang="de-DE" sz="1400" smtClean="0">
                <a:solidFill>
                  <a:srgbClr val="000000"/>
                </a:solidFill>
              </a:rPr>
              <a:t>Page </a:t>
            </a:r>
            <a:fld id="{AFB694BD-3823-4B4E-B775-B266A2D474FF}" type="slidenum">
              <a:rPr lang="de-DE" sz="1400" smtClean="0">
                <a:solidFill>
                  <a:srgbClr val="000000"/>
                </a:solidFill>
              </a:rPr>
              <a:pPr/>
              <a:t>‹#›</a:t>
            </a:fld>
            <a:endParaRPr lang="en-GB" sz="1400" smtClean="0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61307" y="51859"/>
            <a:ext cx="9039003" cy="10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6" tIns="46753" rIns="93506" bIns="467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0" y="7512050"/>
            <a:ext cx="1981526" cy="309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451" tIns="46723" rIns="93451" bIns="46723">
            <a:spAutoFit/>
          </a:bodyPr>
          <a:lstStyle/>
          <a:p>
            <a:pPr defTabSz="935410"/>
            <a:r>
              <a:rPr lang="en-US" altLang="zh-CN" sz="1400" smtClean="0">
                <a:solidFill>
                  <a:srgbClr val="000000"/>
                </a:solidFill>
                <a:latin typeface="FrutigerNext LT Bold" charset="0"/>
              </a:rPr>
              <a:t>Huawei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66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:32-35pt 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R153 G0 B0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: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FrutigerNext LT Medium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: Arial</a:t>
            </a:r>
          </a:p>
          <a:p>
            <a:pPr algn="r" defTabSz="93541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中文标题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:30-32pt 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 R153 G0 B0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黑体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英文正文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:20-22pt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子目录 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(2-5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级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) :18pt  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黑色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内部使用字体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: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FrutigerNext LT Regular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外部使用字体 </a:t>
            </a:r>
            <a:r>
              <a:rPr lang="en-US" altLang="zh-CN" sz="1300" smtClean="0">
                <a:solidFill>
                  <a:srgbClr val="FFFFFF"/>
                </a:solidFill>
                <a:latin typeface="FrutigerNext LT Regular" charset="0"/>
                <a:ea typeface="华文细黑" pitchFamily="2" charset="-122"/>
              </a:rPr>
              <a:t>: Arial</a:t>
            </a:r>
          </a:p>
          <a:p>
            <a:pPr algn="r" defTabSz="93541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中文正文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:18-20pt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子目录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(2-5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级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):18pt </a:t>
            </a: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颜色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黑色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字体</a:t>
            </a:r>
            <a:r>
              <a:rPr lang="en-US" altLang="zh-CN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:</a:t>
            </a:r>
            <a:r>
              <a:rPr lang="zh-CN" altLang="en-US" sz="1300" smtClean="0">
                <a:solidFill>
                  <a:srgbClr val="FFFFFF"/>
                </a:solidFill>
                <a:latin typeface="Arial" pitchFamily="34" charset="0"/>
                <a:ea typeface="华文细黑" pitchFamily="2" charset="-122"/>
              </a:rPr>
              <a:t>细黑体 </a:t>
            </a: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Arial" pitchFamily="34" charset="0"/>
              <a:ea typeface="华文细黑" pitchFamily="2" charset="-122"/>
            </a:endParaRPr>
          </a:p>
          <a:p>
            <a:pPr algn="r"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zh-CN" altLang="en-US" sz="1300" smtClean="0">
              <a:solidFill>
                <a:srgbClr val="000000"/>
              </a:solidFill>
              <a:latin typeface="Arial" pitchFamily="34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18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18" y="-72231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489" tIns="46746" rIns="93489" bIns="46746"/>
          <a:lstStyle/>
          <a:p>
            <a:pPr defTabSz="93541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r>
              <a:rPr lang="zh-CN" altLang="en-US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smtClean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en-US" altLang="zh-CN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541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</a:pPr>
            <a:endParaRPr lang="zh-CN" altLang="en-US" sz="1300" smtClean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1433" y="1915055"/>
            <a:ext cx="9253909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21" tIns="46761" rIns="93521" bIns="46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4" y="5853743"/>
            <a:ext cx="1072675" cy="36624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675" tIns="53337" rIns="106675" bIns="53337" anchor="ctr"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4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7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6997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0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3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2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20000"/>
                </a:lnSpc>
                <a:buClr>
                  <a:srgbClr val="000000"/>
                </a:buClr>
                <a:buFont typeface="Wingdings" pitchFamily="2" charset="2"/>
                <a:buChar char="•"/>
              </a:pPr>
              <a:endParaRPr lang="zh-CN" altLang="en-US" sz="1400" smtClean="0">
                <a:solidFill>
                  <a:srgbClr val="000000"/>
                </a:solidFill>
                <a:latin typeface="FrutigerNext LT Regular" charset="0"/>
                <a:ea typeface="宋体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 userDrawn="1"/>
        </p:nvSpPr>
        <p:spPr bwMode="auto">
          <a:xfrm flipV="1">
            <a:off x="292716" y="1059392"/>
            <a:ext cx="10169112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692" tIns="53346" rIns="106692" bIns="53346"/>
          <a:lstStyle/>
          <a:p>
            <a:pPr eaLnBrk="1" hangingPunct="1">
              <a:lnSpc>
                <a:spcPct val="120000"/>
              </a:lnSpc>
              <a:buClr>
                <a:srgbClr val="000000"/>
              </a:buClr>
              <a:buFont typeface="Wingdings" pitchFamily="2" charset="2"/>
              <a:buChar char="•"/>
            </a:pPr>
            <a:endParaRPr lang="zh-CN" altLang="en-US" sz="1400" smtClean="0">
              <a:solidFill>
                <a:srgbClr val="000000"/>
              </a:solidFill>
              <a:latin typeface="FrutigerNext LT Regular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</p:sldLayoutIdLst>
  <p:hf sldNum="0" hdr="0" ftr="0"/>
  <p:txStyles>
    <p:titleStyle>
      <a:lvl1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2pPr>
      <a:lvl3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3pPr>
      <a:lvl4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4pPr>
      <a:lvl5pPr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5pPr>
      <a:lvl6pPr marL="533461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6pPr>
      <a:lvl7pPr marL="1066922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7pPr>
      <a:lvl8pPr marL="1600383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8pPr>
      <a:lvl9pPr marL="2133844" algn="l" defTabSz="935410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FrutigerNext LT Medium" pitchFamily="34" charset="0"/>
          <a:ea typeface="黑体" pitchFamily="49" charset="-122"/>
        </a:defRPr>
      </a:lvl9pPr>
    </p:titleStyle>
    <p:bodyStyle>
      <a:lvl1pPr marL="350084" indent="-350084" algn="l" defTabSz="93541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61294" indent="-292663" algn="l" defTabSz="93541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>
          <a:solidFill>
            <a:schemeClr val="tx1"/>
          </a:solidFill>
          <a:latin typeface="+mn-lt"/>
          <a:ea typeface="+mn-ea"/>
        </a:defRPr>
      </a:lvl2pPr>
      <a:lvl3pPr marL="1170650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5577" indent="-233389" algn="l" defTabSz="935410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104207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7668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71129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704590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38051" indent="-235242" algn="l" defTabSz="93541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61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6922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83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3844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305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766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227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67688" algn="l" defTabSz="106692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6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1" y="7512066"/>
            <a:ext cx="3048241" cy="3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4804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3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32C3702-05F4-4E55-98BB-634111DF326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48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6" tIns="46652" rIns="93286" bIns="46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17922" cy="309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0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5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5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4811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63" rIns="93300" bIns="4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1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27" tIns="53208" rIns="106427" bIns="53208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45" tIns="53217" rIns="106445" bIns="53217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</p:sldLayoutIdLst>
  <p:hf sldNum="0" hdr="0" ftr="0"/>
  <p:txStyles>
    <p:titleStyle>
      <a:lvl1pPr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196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3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65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8800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252" indent="-349252" algn="l" defTabSz="933198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495" indent="-291977" algn="l" defTabSz="933198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884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1708" indent="-232834" algn="l" defTabSz="933198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9230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1432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629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828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8030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6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0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7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1" y="7512067"/>
            <a:ext cx="3131686" cy="3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52" tIns="46636" rIns="93252" bIns="46636">
            <a:spAutoFit/>
          </a:bodyPr>
          <a:lstStyle/>
          <a:p>
            <a:pPr defTabSz="93304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79556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5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E54CD1C-6506-4FA0-AF49-9DA9AAC8B3D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7955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0" tIns="46644" rIns="93270" bIns="46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047" cy="309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14" tIns="46614" rIns="93214" bIns="46614">
            <a:spAutoFit/>
          </a:bodyPr>
          <a:lstStyle/>
          <a:p>
            <a:pPr defTabSz="933040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48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04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04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6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6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9563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4" tIns="46656" rIns="93284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3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09" tIns="53199" rIns="106409" bIns="53199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27" tIns="53208" rIns="106427" bIns="53208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/>
  <p:txStyles>
    <p:titleStyle>
      <a:lvl1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106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218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6328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8440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193" indent="-349193" algn="l" defTabSz="93304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366" indent="-291928" algn="l" defTabSz="93304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687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1433" indent="-232794" algn="l" defTabSz="933040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8875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0987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094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203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7315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06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21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2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440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547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265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769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687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7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1" y="7512067"/>
            <a:ext cx="3131686" cy="3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52" tIns="46636" rIns="93252" bIns="46636">
            <a:spAutoFit/>
          </a:bodyPr>
          <a:lstStyle/>
          <a:p>
            <a:pPr defTabSz="933040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4804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5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32C3702-05F4-4E55-98BB-634111DF3261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480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0" tIns="46644" rIns="93270" bIns="466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047" cy="309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14" tIns="46614" rIns="93214" bIns="46614">
            <a:spAutoFit/>
          </a:bodyPr>
          <a:lstStyle/>
          <a:p>
            <a:pPr defTabSz="933040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48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04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040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6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6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52" tIns="46636" rIns="93252" bIns="46636"/>
          <a:lstStyle/>
          <a:p>
            <a:pPr defTabSz="933040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040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4811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4" tIns="46656" rIns="93284" bIns="46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3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09" tIns="53199" rIns="106409" bIns="53199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27" tIns="53208" rIns="106427" bIns="53208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/>
  <p:txStyles>
    <p:titleStyle>
      <a:lvl1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106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218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6328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8440" algn="l" defTabSz="933040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193" indent="-349193" algn="l" defTabSz="93304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366" indent="-291928" algn="l" defTabSz="933040" rtl="0" fontAlgn="base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687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1433" indent="-232794" algn="l" defTabSz="933040" rtl="0" fontAlgn="base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8875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0987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094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203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7315" indent="-234647" algn="l" defTabSz="933040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06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21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32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440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547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265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4769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6878" algn="l" defTabSz="106421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6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0" y="7512066"/>
            <a:ext cx="3131719" cy="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3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2A046086-7F09-43D5-8BD5-BB94286808EC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15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6" tIns="46652" rIns="93286" bIns="46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079" cy="309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0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5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5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55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63" rIns="93300" bIns="4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1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27" tIns="53208" rIns="106427" bIns="53208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45" tIns="53217" rIns="106445" bIns="53217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/>
  <p:txStyles>
    <p:titleStyle>
      <a:lvl1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196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3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65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8800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252" indent="-349252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495" indent="-29197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884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1708" indent="-232834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9230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1432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629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828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8030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6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0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6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0" y="7512066"/>
            <a:ext cx="3131719" cy="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3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5E62E124-C8D6-4825-A98B-06FA5812C3B0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15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6" tIns="46652" rIns="93286" bIns="46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079" cy="309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0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5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5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155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63" rIns="93300" bIns="4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1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27" tIns="53208" rIns="106427" bIns="53208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45" tIns="53217" rIns="106445" bIns="53217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2pPr>
      <a:lvl3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3pPr>
      <a:lvl4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4pPr>
      <a:lvl5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5pPr>
      <a:lvl6pPr marL="532196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6pPr>
      <a:lvl7pPr marL="10643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7pPr>
      <a:lvl8pPr marL="15965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8pPr>
      <a:lvl9pPr marL="2128800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/>
          <a:ea typeface="宋体" pitchFamily="2" charset="-122"/>
        </a:defRPr>
      </a:lvl9pPr>
    </p:titleStyle>
    <p:bodyStyle>
      <a:lvl1pPr marL="349252" indent="-349252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495" indent="-29197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884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/>
          <a:ea typeface="+mn-ea"/>
        </a:defRPr>
      </a:lvl3pPr>
      <a:lvl4pPr marL="1631708" indent="-232834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9230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1432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629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828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8030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6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0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9" descr="d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262036"/>
            <a:ext cx="10678586" cy="7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1450" y="7512066"/>
            <a:ext cx="3131719" cy="3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268" tIns="46644" rIns="93268" bIns="46644">
            <a:spAutoFit/>
          </a:bodyPr>
          <a:lstStyle/>
          <a:p>
            <a:pPr defTabSz="933198">
              <a:defRPr/>
            </a:pPr>
            <a:r>
              <a:rPr lang="en-US" altLang="zh-CN" sz="1400" dirty="0">
                <a:solidFill>
                  <a:srgbClr val="000000"/>
                </a:solidFill>
                <a:latin typeface="FrutigerNext LT Bold"/>
                <a:ea typeface="MS PGothic" pitchFamily="34" charset="-128"/>
              </a:rPr>
              <a:t>HUAWEI TECHNOLOGIES CO., LTD.</a:t>
            </a:r>
            <a:endParaRPr lang="en-US" altLang="zh-CN" sz="26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2052" name="Picture 9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762962" y="7465750"/>
            <a:ext cx="1530276" cy="36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3511" y="7571333"/>
            <a:ext cx="2447330" cy="53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buFontTx/>
              <a:buNone/>
              <a:defRPr sz="1400" b="0">
                <a:latin typeface="FrutigerNext LT Bold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152D701F-4AF2-483C-8D42-E1682EDE403D}" type="slidenum">
              <a:rPr lang="de-DE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205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009689" y="198177"/>
            <a:ext cx="9039003" cy="39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6" tIns="46652" rIns="93286" bIns="46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4542667" y="7512057"/>
            <a:ext cx="1981079" cy="3095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3230" tIns="46621" rIns="93230" bIns="46621">
            <a:spAutoFit/>
          </a:bodyPr>
          <a:lstStyle/>
          <a:p>
            <a:pPr defTabSz="933198">
              <a:defRPr/>
            </a:pPr>
            <a:r>
              <a:rPr lang="en-US" altLang="zh-CN" sz="1400" dirty="0" err="1">
                <a:solidFill>
                  <a:srgbClr val="000000"/>
                </a:solidFill>
                <a:latin typeface="FrutigerNext LT Bold" pitchFamily="20" charset="0"/>
              </a:rPr>
              <a:t>Huawei</a:t>
            </a:r>
            <a:r>
              <a:rPr lang="en-US" altLang="zh-CN" sz="1400" dirty="0">
                <a:solidFill>
                  <a:srgbClr val="000000"/>
                </a:solidFill>
                <a:latin typeface="FrutigerNext LT Bold" pitchFamily="20" charset="0"/>
              </a:rPr>
              <a:t> Confidential 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226850" y="616744"/>
            <a:ext cx="2152761" cy="619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:32-35pt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Medium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中文标题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:30-32pt 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 R153 G0 B0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黑体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英文正文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:20-22pt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 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 :18pt 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内部使用字体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en-US" altLang="zh-CN" sz="1300" dirty="0" err="1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FrutigerNext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 LT Regular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外部使用字体 </a:t>
            </a:r>
            <a:r>
              <a:rPr lang="en-US" altLang="zh-CN" sz="1300" dirty="0">
                <a:solidFill>
                  <a:srgbClr val="FFFFFF"/>
                </a:solidFill>
                <a:latin typeface="FrutigerNext LT Regular" pitchFamily="34" charset="0"/>
                <a:ea typeface="华文细黑" pitchFamily="2" charset="-122"/>
              </a:rPr>
              <a:t>: Arial</a:t>
            </a:r>
          </a:p>
          <a:p>
            <a:pPr algn="r" defTabSz="933198" eaLnBrk="1" hangingPunct="1">
              <a:lnSpc>
                <a:spcPct val="7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中文正文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:18-20pt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子目录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(2-5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级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):18pt </a:t>
            </a: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颜色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黑色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字体</a:t>
            </a:r>
            <a:r>
              <a:rPr lang="en-US" altLang="zh-CN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:</a:t>
            </a:r>
            <a:r>
              <a:rPr lang="zh-CN" altLang="en-US" sz="1300" dirty="0">
                <a:solidFill>
                  <a:srgbClr val="FFFFFF"/>
                </a:solidFill>
                <a:latin typeface="Arial" charset="0"/>
                <a:ea typeface="华文细黑" pitchFamily="2" charset="-122"/>
              </a:rPr>
              <a:t>细黑体 </a:t>
            </a: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Arial" charset="0"/>
              <a:ea typeface="华文细黑" pitchFamily="2" charset="-122"/>
            </a:endParaRPr>
          </a:p>
          <a:p>
            <a:pPr algn="r"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zh-CN" altLang="en-US" sz="1300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sp>
        <p:nvSpPr>
          <p:cNvPr id="28734" name="Rectangle 62"/>
          <p:cNvSpPr>
            <a:spLocks noChangeArrowheads="1"/>
          </p:cNvSpPr>
          <p:nvPr/>
        </p:nvSpPr>
        <p:spPr bwMode="auto">
          <a:xfrm>
            <a:off x="10736035" y="1661319"/>
            <a:ext cx="1224591" cy="23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配色参考方案：</a:t>
            </a:r>
          </a:p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建议同一页面内不超过四种颜色，以下是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13</a:t>
            </a: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组配色方案，同一页面内只选择一组使用。（仅供参考）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737" name="Rectangle 65"/>
          <p:cNvSpPr>
            <a:spLocks noChangeArrowheads="1"/>
          </p:cNvSpPr>
          <p:nvPr/>
        </p:nvSpPr>
        <p:spPr bwMode="auto">
          <a:xfrm>
            <a:off x="10736035" y="-72227"/>
            <a:ext cx="1224591" cy="97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268" tIns="46644" rIns="93268" bIns="46644"/>
          <a:lstStyle/>
          <a:p>
            <a:pPr defTabSz="933198" eaLnBrk="1" hangingPunct="1">
              <a:lnSpc>
                <a:spcPct val="120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r>
              <a:rPr lang="zh-CN" altLang="en-US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客户或者合作伙伴的标志放在右上角</a:t>
            </a:r>
            <a:r>
              <a:rPr lang="en-US" altLang="zh-CN" sz="1300" dirty="0">
                <a:solidFill>
                  <a:srgbClr val="FFFFFF"/>
                </a:solidFill>
                <a:latin typeface="华文细黑" pitchFamily="2" charset="-122"/>
                <a:ea typeface="华文细黑" pitchFamily="2" charset="-122"/>
              </a:rPr>
              <a:t>.</a:t>
            </a: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None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en-US" altLang="zh-CN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  <a:p>
            <a:pPr defTabSz="933198" eaLnBrk="1" hangingPunct="1">
              <a:lnSpc>
                <a:spcPct val="125000"/>
              </a:lnSpc>
              <a:buClr>
                <a:srgbClr val="777777"/>
              </a:buClr>
              <a:buSzPct val="60000"/>
              <a:buFont typeface="Wingdings" pitchFamily="2" charset="2"/>
              <a:buChar char="l"/>
              <a:defRPr/>
            </a:pPr>
            <a:endParaRPr lang="zh-CN" altLang="en-US" sz="1300" dirty="0">
              <a:solidFill>
                <a:srgbClr val="FFFFFF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059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7707" y="1144588"/>
            <a:ext cx="9253910" cy="489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63" rIns="93300" bIns="46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8752" name="Rectangle 80"/>
          <p:cNvSpPr>
            <a:spLocks noChangeArrowheads="1"/>
          </p:cNvSpPr>
          <p:nvPr/>
        </p:nvSpPr>
        <p:spPr bwMode="auto">
          <a:xfrm>
            <a:off x="10817536" y="5836831"/>
            <a:ext cx="1072675" cy="40010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6427" tIns="53208" rIns="106427" bIns="53208" anchor="ctr"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10917576" y="4420927"/>
            <a:ext cx="863328" cy="212989"/>
            <a:chOff x="5893" y="2387"/>
            <a:chExt cx="466" cy="115"/>
          </a:xfrm>
        </p:grpSpPr>
        <p:sp>
          <p:nvSpPr>
            <p:cNvPr id="28754" name="Rectangle 82"/>
            <p:cNvSpPr>
              <a:spLocks noChangeArrowheads="1"/>
            </p:cNvSpPr>
            <p:nvPr userDrawn="1"/>
          </p:nvSpPr>
          <p:spPr bwMode="auto">
            <a:xfrm flipV="1">
              <a:off x="6010" y="2387"/>
              <a:ext cx="116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5" name="Rectangle 83"/>
            <p:cNvSpPr>
              <a:spLocks noChangeArrowheads="1"/>
            </p:cNvSpPr>
            <p:nvPr userDrawn="1"/>
          </p:nvSpPr>
          <p:spPr bwMode="auto">
            <a:xfrm flipV="1">
              <a:off x="6126" y="2387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6" name="Rectangle 84"/>
            <p:cNvSpPr>
              <a:spLocks noChangeArrowheads="1"/>
            </p:cNvSpPr>
            <p:nvPr userDrawn="1"/>
          </p:nvSpPr>
          <p:spPr bwMode="auto">
            <a:xfrm flipV="1">
              <a:off x="6242" y="2387"/>
              <a:ext cx="117" cy="115"/>
            </a:xfrm>
            <a:prstGeom prst="rect">
              <a:avLst/>
            </a:prstGeom>
            <a:solidFill>
              <a:srgbClr val="99660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57" name="Rectangle 85"/>
            <p:cNvSpPr>
              <a:spLocks noChangeArrowheads="1"/>
            </p:cNvSpPr>
            <p:nvPr userDrawn="1"/>
          </p:nvSpPr>
          <p:spPr bwMode="auto">
            <a:xfrm flipV="1">
              <a:off x="5893" y="2387"/>
              <a:ext cx="117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10917576" y="4672808"/>
            <a:ext cx="863328" cy="212989"/>
            <a:chOff x="5893" y="2523"/>
            <a:chExt cx="466" cy="115"/>
          </a:xfrm>
        </p:grpSpPr>
        <p:sp>
          <p:nvSpPr>
            <p:cNvPr id="28759" name="Rectangle 87"/>
            <p:cNvSpPr>
              <a:spLocks noChangeArrowheads="1"/>
            </p:cNvSpPr>
            <p:nvPr userDrawn="1"/>
          </p:nvSpPr>
          <p:spPr bwMode="auto">
            <a:xfrm flipV="1">
              <a:off x="6010" y="2523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0" name="Rectangle 88"/>
            <p:cNvSpPr>
              <a:spLocks noChangeArrowheads="1"/>
            </p:cNvSpPr>
            <p:nvPr userDrawn="1"/>
          </p:nvSpPr>
          <p:spPr bwMode="auto">
            <a:xfrm flipV="1">
              <a:off x="6126" y="2523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1" name="Rectangle 89"/>
            <p:cNvSpPr>
              <a:spLocks noChangeArrowheads="1"/>
            </p:cNvSpPr>
            <p:nvPr userDrawn="1"/>
          </p:nvSpPr>
          <p:spPr bwMode="auto">
            <a:xfrm flipV="1">
              <a:off x="6242" y="2523"/>
              <a:ext cx="117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2" name="Rectangle 90"/>
            <p:cNvSpPr>
              <a:spLocks noChangeArrowheads="1"/>
            </p:cNvSpPr>
            <p:nvPr userDrawn="1"/>
          </p:nvSpPr>
          <p:spPr bwMode="auto">
            <a:xfrm flipV="1">
              <a:off x="5893" y="2523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4" name="Group 91"/>
          <p:cNvGrpSpPr>
            <a:grpSpLocks/>
          </p:cNvGrpSpPr>
          <p:nvPr/>
        </p:nvGrpSpPr>
        <p:grpSpPr bwMode="auto">
          <a:xfrm>
            <a:off x="10917576" y="4924690"/>
            <a:ext cx="863328" cy="212989"/>
            <a:chOff x="5893" y="2659"/>
            <a:chExt cx="466" cy="115"/>
          </a:xfrm>
        </p:grpSpPr>
        <p:sp>
          <p:nvSpPr>
            <p:cNvPr id="28764" name="Rectangle 92"/>
            <p:cNvSpPr>
              <a:spLocks noChangeArrowheads="1"/>
            </p:cNvSpPr>
            <p:nvPr userDrawn="1"/>
          </p:nvSpPr>
          <p:spPr bwMode="auto">
            <a:xfrm flipV="1">
              <a:off x="6010" y="2659"/>
              <a:ext cx="116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5" name="Rectangle 93"/>
            <p:cNvSpPr>
              <a:spLocks noChangeArrowheads="1"/>
            </p:cNvSpPr>
            <p:nvPr userDrawn="1"/>
          </p:nvSpPr>
          <p:spPr bwMode="auto">
            <a:xfrm flipV="1">
              <a:off x="6126" y="2659"/>
              <a:ext cx="116" cy="115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6" name="Rectangle 94"/>
            <p:cNvSpPr>
              <a:spLocks noChangeArrowheads="1"/>
            </p:cNvSpPr>
            <p:nvPr userDrawn="1"/>
          </p:nvSpPr>
          <p:spPr bwMode="auto">
            <a:xfrm flipV="1">
              <a:off x="6242" y="2659"/>
              <a:ext cx="117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67" name="Rectangle 95"/>
            <p:cNvSpPr>
              <a:spLocks noChangeArrowheads="1"/>
            </p:cNvSpPr>
            <p:nvPr userDrawn="1"/>
          </p:nvSpPr>
          <p:spPr bwMode="auto">
            <a:xfrm flipV="1">
              <a:off x="5893" y="2659"/>
              <a:ext cx="117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10917576" y="4169040"/>
            <a:ext cx="863328" cy="220397"/>
            <a:chOff x="5893" y="2251"/>
            <a:chExt cx="466" cy="119"/>
          </a:xfrm>
        </p:grpSpPr>
        <p:sp>
          <p:nvSpPr>
            <p:cNvPr id="28769" name="Rectangle 97"/>
            <p:cNvSpPr>
              <a:spLocks noChangeArrowheads="1"/>
            </p:cNvSpPr>
            <p:nvPr userDrawn="1"/>
          </p:nvSpPr>
          <p:spPr bwMode="auto">
            <a:xfrm flipV="1">
              <a:off x="6126" y="2251"/>
              <a:ext cx="116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0" name="Rectangle 98"/>
            <p:cNvSpPr>
              <a:spLocks noChangeArrowheads="1"/>
            </p:cNvSpPr>
            <p:nvPr userDrawn="1"/>
          </p:nvSpPr>
          <p:spPr bwMode="auto">
            <a:xfrm flipV="1">
              <a:off x="6242" y="2251"/>
              <a:ext cx="117" cy="119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1" name="Rectangle 99"/>
            <p:cNvSpPr>
              <a:spLocks noChangeArrowheads="1"/>
            </p:cNvSpPr>
            <p:nvPr userDrawn="1"/>
          </p:nvSpPr>
          <p:spPr bwMode="auto">
            <a:xfrm flipV="1">
              <a:off x="5893" y="2251"/>
              <a:ext cx="117" cy="11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2" name="Rectangle 100"/>
            <p:cNvSpPr>
              <a:spLocks noChangeArrowheads="1"/>
            </p:cNvSpPr>
            <p:nvPr userDrawn="1"/>
          </p:nvSpPr>
          <p:spPr bwMode="auto">
            <a:xfrm flipV="1">
              <a:off x="6010" y="2251"/>
              <a:ext cx="116" cy="119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10917576" y="5345113"/>
            <a:ext cx="863328" cy="212990"/>
            <a:chOff x="5893" y="2886"/>
            <a:chExt cx="466" cy="115"/>
          </a:xfrm>
        </p:grpSpPr>
        <p:sp>
          <p:nvSpPr>
            <p:cNvPr id="28774" name="Rectangle 102"/>
            <p:cNvSpPr>
              <a:spLocks noChangeArrowheads="1"/>
            </p:cNvSpPr>
            <p:nvPr userDrawn="1"/>
          </p:nvSpPr>
          <p:spPr bwMode="auto">
            <a:xfrm flipV="1">
              <a:off x="6010" y="2886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5" name="Rectangle 103"/>
            <p:cNvSpPr>
              <a:spLocks noChangeArrowheads="1"/>
            </p:cNvSpPr>
            <p:nvPr userDrawn="1"/>
          </p:nvSpPr>
          <p:spPr bwMode="auto">
            <a:xfrm flipV="1">
              <a:off x="6126" y="2886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6" name="Rectangle 104"/>
            <p:cNvSpPr>
              <a:spLocks noChangeArrowheads="1"/>
            </p:cNvSpPr>
            <p:nvPr userDrawn="1"/>
          </p:nvSpPr>
          <p:spPr bwMode="auto">
            <a:xfrm flipV="1">
              <a:off x="6242" y="2886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77" name="Rectangle 105"/>
            <p:cNvSpPr>
              <a:spLocks noChangeArrowheads="1"/>
            </p:cNvSpPr>
            <p:nvPr userDrawn="1"/>
          </p:nvSpPr>
          <p:spPr bwMode="auto">
            <a:xfrm flipV="1">
              <a:off x="5893" y="2886"/>
              <a:ext cx="117" cy="11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10917576" y="5597001"/>
            <a:ext cx="863328" cy="212990"/>
            <a:chOff x="5893" y="3022"/>
            <a:chExt cx="466" cy="115"/>
          </a:xfrm>
        </p:grpSpPr>
        <p:sp>
          <p:nvSpPr>
            <p:cNvPr id="28779" name="Rectangle 107"/>
            <p:cNvSpPr>
              <a:spLocks noChangeArrowheads="1"/>
            </p:cNvSpPr>
            <p:nvPr userDrawn="1"/>
          </p:nvSpPr>
          <p:spPr bwMode="auto">
            <a:xfrm flipV="1">
              <a:off x="6010" y="3022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0" name="Rectangle 108"/>
            <p:cNvSpPr>
              <a:spLocks noChangeArrowheads="1"/>
            </p:cNvSpPr>
            <p:nvPr userDrawn="1"/>
          </p:nvSpPr>
          <p:spPr bwMode="auto">
            <a:xfrm flipV="1">
              <a:off x="6126" y="3022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1" name="Rectangle 109"/>
            <p:cNvSpPr>
              <a:spLocks noChangeArrowheads="1"/>
            </p:cNvSpPr>
            <p:nvPr userDrawn="1"/>
          </p:nvSpPr>
          <p:spPr bwMode="auto">
            <a:xfrm flipV="1">
              <a:off x="6242" y="3022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2" name="Rectangle 110"/>
            <p:cNvSpPr>
              <a:spLocks noChangeArrowheads="1"/>
            </p:cNvSpPr>
            <p:nvPr userDrawn="1"/>
          </p:nvSpPr>
          <p:spPr bwMode="auto">
            <a:xfrm flipV="1">
              <a:off x="5893" y="3022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10917576" y="5848882"/>
            <a:ext cx="863328" cy="212990"/>
            <a:chOff x="5893" y="3158"/>
            <a:chExt cx="466" cy="115"/>
          </a:xfrm>
        </p:grpSpPr>
        <p:sp>
          <p:nvSpPr>
            <p:cNvPr id="28784" name="Rectangle 112"/>
            <p:cNvSpPr>
              <a:spLocks noChangeArrowheads="1"/>
            </p:cNvSpPr>
            <p:nvPr userDrawn="1"/>
          </p:nvSpPr>
          <p:spPr bwMode="auto">
            <a:xfrm flipV="1">
              <a:off x="6010" y="3158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5" name="Rectangle 113"/>
            <p:cNvSpPr>
              <a:spLocks noChangeArrowheads="1"/>
            </p:cNvSpPr>
            <p:nvPr userDrawn="1"/>
          </p:nvSpPr>
          <p:spPr bwMode="auto">
            <a:xfrm flipV="1">
              <a:off x="6126" y="3158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6" name="Rectangle 114"/>
            <p:cNvSpPr>
              <a:spLocks noChangeArrowheads="1"/>
            </p:cNvSpPr>
            <p:nvPr userDrawn="1"/>
          </p:nvSpPr>
          <p:spPr bwMode="auto">
            <a:xfrm flipV="1">
              <a:off x="6242" y="3158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87" name="Rectangle 115"/>
            <p:cNvSpPr>
              <a:spLocks noChangeArrowheads="1"/>
            </p:cNvSpPr>
            <p:nvPr userDrawn="1"/>
          </p:nvSpPr>
          <p:spPr bwMode="auto">
            <a:xfrm flipV="1">
              <a:off x="5893" y="3158"/>
              <a:ext cx="117" cy="115"/>
            </a:xfrm>
            <a:prstGeom prst="rect">
              <a:avLst/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9" name="Group 116"/>
          <p:cNvGrpSpPr>
            <a:grpSpLocks/>
          </p:cNvGrpSpPr>
          <p:nvPr/>
        </p:nvGrpSpPr>
        <p:grpSpPr bwMode="auto">
          <a:xfrm>
            <a:off x="10917576" y="6269305"/>
            <a:ext cx="863328" cy="212989"/>
            <a:chOff x="5893" y="3385"/>
            <a:chExt cx="466" cy="115"/>
          </a:xfrm>
        </p:grpSpPr>
        <p:sp>
          <p:nvSpPr>
            <p:cNvPr id="28789" name="Rectangle 117"/>
            <p:cNvSpPr>
              <a:spLocks noChangeArrowheads="1"/>
            </p:cNvSpPr>
            <p:nvPr userDrawn="1"/>
          </p:nvSpPr>
          <p:spPr bwMode="auto">
            <a:xfrm flipV="1">
              <a:off x="6010" y="3385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0" name="Rectangle 118"/>
            <p:cNvSpPr>
              <a:spLocks noChangeArrowheads="1"/>
            </p:cNvSpPr>
            <p:nvPr userDrawn="1"/>
          </p:nvSpPr>
          <p:spPr bwMode="auto">
            <a:xfrm flipV="1">
              <a:off x="6126" y="3385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1" name="Rectangle 119"/>
            <p:cNvSpPr>
              <a:spLocks noChangeArrowheads="1"/>
            </p:cNvSpPr>
            <p:nvPr userDrawn="1"/>
          </p:nvSpPr>
          <p:spPr bwMode="auto">
            <a:xfrm flipV="1">
              <a:off x="6242" y="3385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2" name="Rectangle 120"/>
            <p:cNvSpPr>
              <a:spLocks noChangeArrowheads="1"/>
            </p:cNvSpPr>
            <p:nvPr userDrawn="1"/>
          </p:nvSpPr>
          <p:spPr bwMode="auto">
            <a:xfrm flipV="1">
              <a:off x="5893" y="3385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0" name="Group 121"/>
          <p:cNvGrpSpPr>
            <a:grpSpLocks/>
          </p:cNvGrpSpPr>
          <p:nvPr/>
        </p:nvGrpSpPr>
        <p:grpSpPr bwMode="auto">
          <a:xfrm>
            <a:off x="10917576" y="6521186"/>
            <a:ext cx="863328" cy="212989"/>
            <a:chOff x="5893" y="3521"/>
            <a:chExt cx="466" cy="115"/>
          </a:xfrm>
        </p:grpSpPr>
        <p:sp>
          <p:nvSpPr>
            <p:cNvPr id="28794" name="Rectangle 122"/>
            <p:cNvSpPr>
              <a:spLocks noChangeArrowheads="1"/>
            </p:cNvSpPr>
            <p:nvPr userDrawn="1"/>
          </p:nvSpPr>
          <p:spPr bwMode="auto">
            <a:xfrm flipV="1">
              <a:off x="6010" y="3521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5" name="Rectangle 123"/>
            <p:cNvSpPr>
              <a:spLocks noChangeArrowheads="1"/>
            </p:cNvSpPr>
            <p:nvPr userDrawn="1"/>
          </p:nvSpPr>
          <p:spPr bwMode="auto">
            <a:xfrm flipV="1">
              <a:off x="6126" y="3521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6" name="Rectangle 124"/>
            <p:cNvSpPr>
              <a:spLocks noChangeArrowheads="1"/>
            </p:cNvSpPr>
            <p:nvPr userDrawn="1"/>
          </p:nvSpPr>
          <p:spPr bwMode="auto">
            <a:xfrm flipV="1">
              <a:off x="6242" y="3521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797" name="Rectangle 125"/>
            <p:cNvSpPr>
              <a:spLocks noChangeArrowheads="1"/>
            </p:cNvSpPr>
            <p:nvPr userDrawn="1"/>
          </p:nvSpPr>
          <p:spPr bwMode="auto">
            <a:xfrm flipV="1">
              <a:off x="5893" y="3521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1" name="Group 126"/>
          <p:cNvGrpSpPr>
            <a:grpSpLocks/>
          </p:cNvGrpSpPr>
          <p:nvPr/>
        </p:nvGrpSpPr>
        <p:grpSpPr bwMode="auto">
          <a:xfrm>
            <a:off x="10917576" y="6773069"/>
            <a:ext cx="863328" cy="212989"/>
            <a:chOff x="5893" y="3657"/>
            <a:chExt cx="466" cy="115"/>
          </a:xfrm>
        </p:grpSpPr>
        <p:sp>
          <p:nvSpPr>
            <p:cNvPr id="28799" name="Rectangle 127"/>
            <p:cNvSpPr>
              <a:spLocks noChangeArrowheads="1"/>
            </p:cNvSpPr>
            <p:nvPr userDrawn="1"/>
          </p:nvSpPr>
          <p:spPr bwMode="auto">
            <a:xfrm flipV="1">
              <a:off x="6010" y="3657"/>
              <a:ext cx="116" cy="115"/>
            </a:xfrm>
            <a:prstGeom prst="rect">
              <a:avLst/>
            </a:prstGeom>
            <a:solidFill>
              <a:srgbClr val="00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0" name="Rectangle 128"/>
            <p:cNvSpPr>
              <a:spLocks noChangeArrowheads="1"/>
            </p:cNvSpPr>
            <p:nvPr userDrawn="1"/>
          </p:nvSpPr>
          <p:spPr bwMode="auto">
            <a:xfrm flipV="1">
              <a:off x="6126" y="3657"/>
              <a:ext cx="116" cy="115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1" name="Rectangle 129"/>
            <p:cNvSpPr>
              <a:spLocks noChangeArrowheads="1"/>
            </p:cNvSpPr>
            <p:nvPr userDrawn="1"/>
          </p:nvSpPr>
          <p:spPr bwMode="auto">
            <a:xfrm flipV="1">
              <a:off x="6242" y="3657"/>
              <a:ext cx="117" cy="115"/>
            </a:xfrm>
            <a:prstGeom prst="rect">
              <a:avLst/>
            </a:prstGeom>
            <a:solidFill>
              <a:srgbClr val="99CC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2" name="Rectangle 130"/>
            <p:cNvSpPr>
              <a:spLocks noChangeArrowheads="1"/>
            </p:cNvSpPr>
            <p:nvPr userDrawn="1"/>
          </p:nvSpPr>
          <p:spPr bwMode="auto">
            <a:xfrm flipV="1">
              <a:off x="5893" y="3657"/>
              <a:ext cx="117" cy="11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10917576" y="7193492"/>
            <a:ext cx="863328" cy="212990"/>
            <a:chOff x="5893" y="3884"/>
            <a:chExt cx="466" cy="115"/>
          </a:xfrm>
        </p:grpSpPr>
        <p:sp>
          <p:nvSpPr>
            <p:cNvPr id="28804" name="Rectangle 132"/>
            <p:cNvSpPr>
              <a:spLocks noChangeArrowheads="1"/>
            </p:cNvSpPr>
            <p:nvPr userDrawn="1"/>
          </p:nvSpPr>
          <p:spPr bwMode="auto">
            <a:xfrm flipV="1">
              <a:off x="6010" y="3884"/>
              <a:ext cx="116" cy="115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5" name="Rectangle 133"/>
            <p:cNvSpPr>
              <a:spLocks noChangeArrowheads="1"/>
            </p:cNvSpPr>
            <p:nvPr userDrawn="1"/>
          </p:nvSpPr>
          <p:spPr bwMode="auto">
            <a:xfrm flipV="1">
              <a:off x="6126" y="3884"/>
              <a:ext cx="116" cy="11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6" name="Rectangle 134"/>
            <p:cNvSpPr>
              <a:spLocks noChangeArrowheads="1"/>
            </p:cNvSpPr>
            <p:nvPr userDrawn="1"/>
          </p:nvSpPr>
          <p:spPr bwMode="auto">
            <a:xfrm flipV="1">
              <a:off x="6242" y="3884"/>
              <a:ext cx="117" cy="115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07" name="Rectangle 135"/>
            <p:cNvSpPr>
              <a:spLocks noChangeArrowheads="1"/>
            </p:cNvSpPr>
            <p:nvPr userDrawn="1"/>
          </p:nvSpPr>
          <p:spPr bwMode="auto">
            <a:xfrm flipV="1">
              <a:off x="5893" y="3884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>
            <a:off x="10917576" y="7456488"/>
            <a:ext cx="863328" cy="212990"/>
            <a:chOff x="5893" y="4026"/>
            <a:chExt cx="466" cy="115"/>
          </a:xfrm>
        </p:grpSpPr>
        <p:sp>
          <p:nvSpPr>
            <p:cNvPr id="28809" name="Rectangle 137"/>
            <p:cNvSpPr>
              <a:spLocks noChangeArrowheads="1"/>
            </p:cNvSpPr>
            <p:nvPr userDrawn="1"/>
          </p:nvSpPr>
          <p:spPr bwMode="auto">
            <a:xfrm flipV="1">
              <a:off x="6010" y="4026"/>
              <a:ext cx="116" cy="115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0" name="Rectangle 138"/>
            <p:cNvSpPr>
              <a:spLocks noChangeArrowheads="1"/>
            </p:cNvSpPr>
            <p:nvPr userDrawn="1"/>
          </p:nvSpPr>
          <p:spPr bwMode="auto">
            <a:xfrm flipV="1">
              <a:off x="6126" y="4026"/>
              <a:ext cx="116" cy="115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1" name="Rectangle 139"/>
            <p:cNvSpPr>
              <a:spLocks noChangeArrowheads="1"/>
            </p:cNvSpPr>
            <p:nvPr userDrawn="1"/>
          </p:nvSpPr>
          <p:spPr bwMode="auto">
            <a:xfrm flipV="1">
              <a:off x="6242" y="4026"/>
              <a:ext cx="117" cy="115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2" name="Rectangle 140"/>
            <p:cNvSpPr>
              <a:spLocks noChangeArrowheads="1"/>
            </p:cNvSpPr>
            <p:nvPr userDrawn="1"/>
          </p:nvSpPr>
          <p:spPr bwMode="auto">
            <a:xfrm flipV="1">
              <a:off x="5893" y="4026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grpSp>
        <p:nvGrpSpPr>
          <p:cNvPr id="14" name="Group 141"/>
          <p:cNvGrpSpPr>
            <a:grpSpLocks/>
          </p:cNvGrpSpPr>
          <p:nvPr/>
        </p:nvGrpSpPr>
        <p:grpSpPr bwMode="auto">
          <a:xfrm>
            <a:off x="10917576" y="7717633"/>
            <a:ext cx="863328" cy="212989"/>
            <a:chOff x="5893" y="4167"/>
            <a:chExt cx="466" cy="115"/>
          </a:xfrm>
        </p:grpSpPr>
        <p:sp>
          <p:nvSpPr>
            <p:cNvPr id="28814" name="Rectangle 142"/>
            <p:cNvSpPr>
              <a:spLocks noChangeArrowheads="1"/>
            </p:cNvSpPr>
            <p:nvPr userDrawn="1"/>
          </p:nvSpPr>
          <p:spPr bwMode="auto">
            <a:xfrm flipV="1">
              <a:off x="6010" y="4167"/>
              <a:ext cx="116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5" name="Rectangle 143"/>
            <p:cNvSpPr>
              <a:spLocks noChangeArrowheads="1"/>
            </p:cNvSpPr>
            <p:nvPr userDrawn="1"/>
          </p:nvSpPr>
          <p:spPr bwMode="auto">
            <a:xfrm flipV="1">
              <a:off x="6126" y="4167"/>
              <a:ext cx="116" cy="11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6" name="Rectangle 144"/>
            <p:cNvSpPr>
              <a:spLocks noChangeArrowheads="1"/>
            </p:cNvSpPr>
            <p:nvPr userDrawn="1"/>
          </p:nvSpPr>
          <p:spPr bwMode="auto">
            <a:xfrm flipV="1">
              <a:off x="6242" y="4167"/>
              <a:ext cx="117" cy="11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  <p:sp>
          <p:nvSpPr>
            <p:cNvPr id="28817" name="Rectangle 145"/>
            <p:cNvSpPr>
              <a:spLocks noChangeArrowheads="1"/>
            </p:cNvSpPr>
            <p:nvPr userDrawn="1"/>
          </p:nvSpPr>
          <p:spPr bwMode="auto">
            <a:xfrm flipV="1">
              <a:off x="5893" y="4167"/>
              <a:ext cx="117" cy="11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Wingdings" pitchFamily="2" charset="2"/>
                <a:buNone/>
                <a:defRPr/>
              </a:pPr>
              <a:endParaRPr lang="zh-CN" altLang="en-US" sz="1900" b="1" dirty="0">
                <a:solidFill>
                  <a:srgbClr val="000000"/>
                </a:solidFill>
                <a:latin typeface="Arial" charset="0"/>
                <a:ea typeface="华文细黑" pitchFamily="2" charset="-122"/>
              </a:endParaRPr>
            </a:p>
          </p:txBody>
        </p:sp>
      </p:grpSp>
      <p:sp>
        <p:nvSpPr>
          <p:cNvPr id="28818" name="Line 146"/>
          <p:cNvSpPr>
            <a:spLocks noChangeShapeType="1"/>
          </p:cNvSpPr>
          <p:nvPr/>
        </p:nvSpPr>
        <p:spPr bwMode="auto">
          <a:xfrm>
            <a:off x="544675" y="724165"/>
            <a:ext cx="9579974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ffectLst/>
        </p:spPr>
        <p:txBody>
          <a:bodyPr lIns="106445" tIns="53217" rIns="106445" bIns="53217"/>
          <a:lstStyle/>
          <a:p>
            <a:pPr>
              <a:buFont typeface="Wingdings" pitchFamily="2" charset="2"/>
              <a:buNone/>
              <a:defRPr/>
            </a:pPr>
            <a:endParaRPr lang="zh-CN" altLang="en-US" sz="1900" b="1" dirty="0">
              <a:solidFill>
                <a:srgbClr val="000000"/>
              </a:solidFill>
              <a:latin typeface="Arial" charset="0"/>
              <a:ea typeface="华文细黑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/>
  <p:txStyles>
    <p:titleStyle>
      <a:lvl1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+mj-lt"/>
          <a:ea typeface="+mj-ea"/>
          <a:cs typeface="+mj-cs"/>
        </a:defRPr>
      </a:lvl1pPr>
      <a:lvl2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2pPr>
      <a:lvl3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3pPr>
      <a:lvl4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4pPr>
      <a:lvl5pPr algn="l" defTabSz="933198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5pPr>
      <a:lvl6pPr marL="532196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6pPr>
      <a:lvl7pPr marL="10643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7pPr>
      <a:lvl8pPr marL="1596598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8pPr>
      <a:lvl9pPr marL="2128800" algn="l" defTabSz="933198" rtl="0" fontAlgn="base">
        <a:spcBef>
          <a:spcPct val="0"/>
        </a:spcBef>
        <a:spcAft>
          <a:spcPct val="0"/>
        </a:spcAft>
        <a:defRPr sz="3300" b="1">
          <a:solidFill>
            <a:srgbClr val="990000"/>
          </a:solidFill>
          <a:latin typeface="FrutigerNext LT Medium" pitchFamily="34" charset="0"/>
          <a:ea typeface="黑体" pitchFamily="2" charset="-122"/>
        </a:defRPr>
      </a:lvl9pPr>
    </p:titleStyle>
    <p:bodyStyle>
      <a:lvl1pPr marL="349252" indent="-349252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l"/>
        <a:defRPr sz="2300" b="1">
          <a:solidFill>
            <a:schemeClr val="tx1"/>
          </a:solidFill>
          <a:latin typeface="+mn-lt"/>
          <a:ea typeface="+mn-ea"/>
          <a:cs typeface="+mn-cs"/>
        </a:defRPr>
      </a:lvl1pPr>
      <a:lvl2pPr marL="759495" indent="-29197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p"/>
        <a:defRPr sz="3300">
          <a:solidFill>
            <a:schemeClr val="tx1"/>
          </a:solidFill>
          <a:latin typeface="+mn-lt"/>
          <a:ea typeface="+mn-ea"/>
        </a:defRPr>
      </a:lvl2pPr>
      <a:lvl3pPr marL="1167884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900">
          <a:solidFill>
            <a:schemeClr val="tx1"/>
          </a:solidFill>
          <a:latin typeface="FrutigerNext LT Light" pitchFamily="34" charset="0"/>
          <a:ea typeface="+mn-ea"/>
        </a:defRPr>
      </a:lvl3pPr>
      <a:lvl4pPr marL="1631708" indent="-232834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j-lt"/>
          <a:ea typeface="+mn-ea"/>
        </a:defRPr>
      </a:lvl4pPr>
      <a:lvl5pPr marL="2099230" indent="-234687" algn="l" defTabSz="93319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FrutigerNext LT Medium"/>
        <a:buChar char="~"/>
        <a:defRPr sz="1400">
          <a:solidFill>
            <a:schemeClr val="tx1"/>
          </a:solidFill>
          <a:latin typeface="+mj-lt"/>
          <a:ea typeface="+mn-ea"/>
        </a:defRPr>
      </a:lvl5pPr>
      <a:lvl6pPr marL="2631432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6pPr>
      <a:lvl7pPr marL="3163629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7pPr>
      <a:lvl8pPr marL="3695828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8pPr>
      <a:lvl9pPr marL="4228030" indent="-234687" algn="l" defTabSz="933198" rtl="0" fontAlgn="base">
        <a:lnSpc>
          <a:spcPct val="140000"/>
        </a:lnSpc>
        <a:spcBef>
          <a:spcPct val="0"/>
        </a:spcBef>
        <a:spcAft>
          <a:spcPct val="0"/>
        </a:spcAft>
        <a:buFont typeface="FrutigerNext LT Medium" pitchFamily="34" charset="0"/>
        <a:buChar char="~"/>
        <a:defRPr sz="14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zh-CN"/>
      </a:defPPr>
      <a:lvl1pPr marL="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2196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4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800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3197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53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7598" algn="l" defTabSz="106439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55067" y="2056284"/>
            <a:ext cx="8910835" cy="194421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buNone/>
            </a:pPr>
            <a:r>
              <a:rPr lang="en-US" altLang="zh-CN" sz="3200" dirty="0" smtClean="0">
                <a:solidFill>
                  <a:srgbClr val="0070C0"/>
                </a:solidFill>
                <a:latin typeface="FrutigerNext LT Medium"/>
                <a:ea typeface="黑体" pitchFamily="49" charset="-122"/>
              </a:rPr>
              <a:t>	Scalable </a:t>
            </a:r>
            <a:r>
              <a:rPr lang="en-US" altLang="zh-CN" sz="3200" dirty="0" smtClean="0">
                <a:solidFill>
                  <a:srgbClr val="0070C0"/>
                </a:solidFill>
                <a:latin typeface="FrutigerNext LT Medium"/>
                <a:ea typeface="黑体" pitchFamily="49" charset="-122"/>
              </a:rPr>
              <a:t>MVCC </a:t>
            </a:r>
            <a:r>
              <a:rPr lang="en-US" altLang="zh-CN" sz="3200" dirty="0" smtClean="0">
                <a:solidFill>
                  <a:srgbClr val="0070C0"/>
                </a:solidFill>
                <a:latin typeface="FrutigerNext LT Medium"/>
                <a:ea typeface="黑体" pitchFamily="49" charset="-122"/>
              </a:rPr>
              <a:t>solution for </a:t>
            </a:r>
          </a:p>
          <a:p>
            <a:pPr lvl="0">
              <a:buNone/>
            </a:pPr>
            <a:r>
              <a:rPr lang="en-US" altLang="zh-CN" sz="3200" dirty="0" smtClean="0">
                <a:solidFill>
                  <a:srgbClr val="0070C0"/>
                </a:solidFill>
                <a:latin typeface="FrutigerNext LT Medium"/>
                <a:ea typeface="黑体" pitchFamily="49" charset="-122"/>
              </a:rPr>
              <a:t>	</a:t>
            </a:r>
            <a:r>
              <a:rPr lang="en-US" altLang="zh-CN" sz="3200" dirty="0" smtClean="0">
                <a:solidFill>
                  <a:srgbClr val="0070C0"/>
                </a:solidFill>
                <a:latin typeface="FrutigerNext LT Medium"/>
                <a:ea typeface="黑体" pitchFamily="49" charset="-122"/>
              </a:rPr>
              <a:t>Many core machines</a:t>
            </a:r>
            <a:endParaRPr lang="zh-CN" altLang="en-US" sz="3200" dirty="0" smtClean="0">
              <a:solidFill>
                <a:srgbClr val="0070C0"/>
              </a:solidFill>
              <a:latin typeface="FrutigerNext LT Medium"/>
              <a:ea typeface="黑体" pitchFamily="49" charset="-122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291" y="4731613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Dilip Kumar   (dilip.kumar@huawei.com)</a:t>
            </a:r>
          </a:p>
          <a:p>
            <a:pPr>
              <a:buFontTx/>
              <a:buChar char="-"/>
            </a:pP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Nirmala S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(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nirmalas@huawei.com)</a:t>
            </a:r>
            <a:endParaRPr lang="en-US" sz="16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Zhengxiaojin 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(zhengxiaojin@huawei.com)</a:t>
            </a:r>
          </a:p>
          <a:p>
            <a:pPr>
              <a:buFontTx/>
              <a:buChar char="-"/>
            </a:pP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Renchaoqian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(renchaoqian@huawei.com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0"/>
            <a:ext cx="9255125" cy="760140"/>
          </a:xfrm>
        </p:spPr>
        <p:txBody>
          <a:bodyPr/>
          <a:lstStyle/>
          <a:p>
            <a:pPr algn="r"/>
            <a:r>
              <a:rPr lang="en-US" dirty="0" smtClean="0"/>
              <a:t>Lock Free CSN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31" y="976164"/>
            <a:ext cx="9253910" cy="5448200"/>
          </a:xfrm>
        </p:spPr>
        <p:txBody>
          <a:bodyPr/>
          <a:lstStyle/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By effectively having  an integer(CSN) which is shared across all </a:t>
            </a:r>
            <a:r>
              <a:rPr lang="en-US" sz="1900" b="0" dirty="0" err="1" smtClean="0">
                <a:latin typeface="FrutigerNext LT Light"/>
              </a:rPr>
              <a:t>backends</a:t>
            </a:r>
            <a:r>
              <a:rPr lang="en-US" sz="1900" b="0" dirty="0" smtClean="0">
                <a:latin typeface="FrutigerNext LT Light"/>
              </a:rPr>
              <a:t>, we can remove traversing </a:t>
            </a:r>
            <a:r>
              <a:rPr lang="en-US" sz="1900" b="0" dirty="0" err="1" smtClean="0">
                <a:latin typeface="FrutigerNext LT Light"/>
              </a:rPr>
              <a:t>Pgxact</a:t>
            </a:r>
            <a:r>
              <a:rPr lang="en-US" sz="1900" b="0" dirty="0" smtClean="0">
                <a:latin typeface="FrutigerNext LT Light"/>
              </a:rPr>
              <a:t> structure and thereby removing the need to acquire </a:t>
            </a:r>
            <a:r>
              <a:rPr lang="en-US" sz="1900" b="0" dirty="0" err="1" smtClean="0">
                <a:latin typeface="FrutigerNext LT Light"/>
              </a:rPr>
              <a:t>ProcArrayLock</a:t>
            </a:r>
            <a:r>
              <a:rPr lang="en-US" sz="1900" b="0" dirty="0" smtClean="0">
                <a:latin typeface="FrutigerNext LT Light"/>
              </a:rPr>
              <a:t> in shared mode.</a:t>
            </a:r>
          </a:p>
          <a:p>
            <a:pPr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One of the obvious problems for the CSN based solution is how to maintain a map between CSN and XID. This data structure should have the following properties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FrutigerNext LT Light"/>
                <a:cs typeface="+mn-cs"/>
              </a:rPr>
              <a:t>Searching should be efficient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FrutigerNext LT Light"/>
                <a:cs typeface="+mn-cs"/>
              </a:rPr>
              <a:t>Read/Write should be lock-free</a:t>
            </a:r>
          </a:p>
          <a:p>
            <a:pPr>
              <a:lnSpc>
                <a:spcPct val="200000"/>
              </a:lnSpc>
              <a:buNone/>
            </a:pPr>
            <a:r>
              <a:rPr lang="en-US" sz="1800" dirty="0" smtClean="0">
                <a:latin typeface="FrutigerNext LT Light"/>
              </a:rPr>
              <a:t>	</a:t>
            </a:r>
            <a:r>
              <a:rPr lang="en-US" sz="1800" b="0" dirty="0" smtClean="0">
                <a:latin typeface="+mj-lt"/>
              </a:rPr>
              <a:t>We decided to select a circular array, in which we can directly get the XID slot using XID%ARRAY_SIZE. This ensures that there is no extra searching cost.</a:t>
            </a:r>
            <a:endParaRPr lang="en-US" sz="1800" dirty="0" smtClean="0">
              <a:latin typeface="FrutigerNext LT Ligh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6" y="0"/>
            <a:ext cx="9255125" cy="760140"/>
          </a:xfrm>
        </p:spPr>
        <p:txBody>
          <a:bodyPr/>
          <a:lstStyle/>
          <a:p>
            <a:pPr algn="r"/>
            <a:r>
              <a:rPr lang="en-US" dirty="0" smtClean="0"/>
              <a:t>Lock Free CSN solution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67035" y="760140"/>
            <a:ext cx="6264696" cy="6314265"/>
          </a:xfrm>
        </p:spPr>
        <p:txBody>
          <a:bodyPr/>
          <a:lstStyle/>
          <a:p>
            <a:pPr marL="349193" lvl="2" indent="-349193">
              <a:buClr>
                <a:schemeClr val="bg2"/>
              </a:buClr>
              <a:buSzPct val="60000"/>
              <a:buNone/>
            </a:pPr>
            <a:endParaRPr lang="en-US" u="sng" dirty="0" smtClean="0">
              <a:solidFill>
                <a:srgbClr val="C00000"/>
              </a:solidFill>
              <a:cs typeface="+mn-cs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>
                <a:latin typeface="+mj-lt"/>
                <a:cs typeface="+mn-cs"/>
              </a:rPr>
              <a:t>XID to CSN mapping is stored in circular array called Dense Map.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>
                <a:latin typeface="+mj-lt"/>
                <a:cs typeface="+mn-cs"/>
              </a:rPr>
              <a:t>Considering the high scalability in high end machines , size of the Dense Map is selected very high ~2GB which can hold almost 200Millions  of transactions.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FF"/>
                </a:solidFill>
                <a:latin typeface="+mj-lt"/>
                <a:cs typeface="+mn-cs"/>
              </a:rPr>
              <a:t>Basic assumption of keeping</a:t>
            </a:r>
            <a:r>
              <a:rPr lang="en-US" sz="1800" b="0" dirty="0" smtClean="0">
                <a:latin typeface="+mj-lt"/>
                <a:cs typeface="+mn-cs"/>
              </a:rPr>
              <a:t> the size big is that when a slot has to reused because of % operation, the older XID may </a:t>
            </a:r>
            <a:r>
              <a:rPr lang="en-US" sz="1800" b="0" dirty="0" smtClean="0">
                <a:solidFill>
                  <a:srgbClr val="0000FF"/>
                </a:solidFill>
                <a:latin typeface="+mj-lt"/>
                <a:cs typeface="+mn-cs"/>
              </a:rPr>
              <a:t>already be committed and its CSN value should be smaller than any </a:t>
            </a:r>
            <a:r>
              <a:rPr lang="en-US" sz="1800" b="0" dirty="0" smtClean="0">
                <a:solidFill>
                  <a:srgbClr val="0000FF"/>
                </a:solidFill>
                <a:latin typeface="+mj-lt"/>
              </a:rPr>
              <a:t>active </a:t>
            </a:r>
            <a:r>
              <a:rPr lang="en-US" sz="1800" b="0" dirty="0" smtClean="0">
                <a:solidFill>
                  <a:srgbClr val="0000FF"/>
                </a:solidFill>
                <a:latin typeface="+mj-lt"/>
                <a:cs typeface="+mn-cs"/>
              </a:rPr>
              <a:t>Snapshot CSN</a:t>
            </a:r>
            <a:r>
              <a:rPr lang="en-US" sz="1800" b="0" dirty="0" smtClean="0">
                <a:latin typeface="+mj-lt"/>
                <a:cs typeface="+mn-cs"/>
              </a:rPr>
              <a:t>.</a:t>
            </a:r>
          </a:p>
          <a:p>
            <a:pPr marL="349193" lvl="2" indent="-349193">
              <a:buClr>
                <a:schemeClr val="bg2"/>
              </a:buClr>
              <a:buSzPct val="60000"/>
              <a:buNone/>
            </a:pPr>
            <a:endParaRPr lang="en-US" sz="1600" dirty="0" smtClean="0"/>
          </a:p>
          <a:p>
            <a:pPr marL="349193" lvl="2" indent="-349193">
              <a:buClr>
                <a:schemeClr val="bg2"/>
              </a:buClr>
              <a:buSzPct val="60000"/>
              <a:buFont typeface="Wingdings" pitchFamily="2" charset="2"/>
              <a:buChar char="l"/>
            </a:pPr>
            <a:endParaRPr lang="en-US" sz="1600" dirty="0" smtClean="0"/>
          </a:p>
          <a:p>
            <a:pPr marL="349193" lvl="2" indent="-349193">
              <a:buClr>
                <a:schemeClr val="bg2"/>
              </a:buClr>
              <a:buSzPct val="60000"/>
              <a:buFont typeface="Wingdings" pitchFamily="2" charset="2"/>
              <a:buChar char="l"/>
            </a:pPr>
            <a:endParaRPr lang="en-US" sz="1600" dirty="0" smtClean="0"/>
          </a:p>
          <a:p>
            <a:pPr marL="349193" lvl="2" indent="-349193">
              <a:buClr>
                <a:schemeClr val="bg2"/>
              </a:buClr>
              <a:buSzPct val="60000"/>
              <a:buFont typeface="Wingdings" pitchFamily="2" charset="2"/>
              <a:buChar char="l"/>
            </a:pPr>
            <a:endParaRPr lang="en-US" sz="1600" dirty="0" smtClean="0"/>
          </a:p>
          <a:p>
            <a:pPr marL="1390240" lvl="2" indent="-457200">
              <a:buNone/>
            </a:pPr>
            <a:endParaRPr lang="en-US" sz="1600" dirty="0" smtClean="0"/>
          </a:p>
          <a:p>
            <a:pPr marL="1390240" lvl="2" indent="-457200">
              <a:buNone/>
            </a:pPr>
            <a:endParaRPr lang="en-US" sz="1600" dirty="0" smtClean="0"/>
          </a:p>
          <a:p>
            <a:pPr marL="1390240" lvl="2" indent="-457200">
              <a:buNone/>
            </a:pPr>
            <a:endParaRPr lang="en-US" sz="16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779" y="2488332"/>
            <a:ext cx="28070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>
            <a:off x="7423510" y="1048172"/>
            <a:ext cx="2625181" cy="1008112"/>
          </a:xfrm>
          <a:prstGeom prst="wedgeEllipseCallout">
            <a:avLst>
              <a:gd name="adj1" fmla="val 19513"/>
              <a:gd name="adj2" fmla="val 11369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Each Slot maintain the Map b/w  XID to CSN, XID slot can be accessed directly by XID%M</a:t>
            </a:r>
            <a:endParaRPr lang="en-US" sz="1200" dirty="0"/>
          </a:p>
        </p:txBody>
      </p:sp>
      <p:sp>
        <p:nvSpPr>
          <p:cNvPr id="10" name="Oval Callout 9"/>
          <p:cNvSpPr/>
          <p:nvPr/>
        </p:nvSpPr>
        <p:spPr>
          <a:xfrm>
            <a:off x="7423510" y="5800700"/>
            <a:ext cx="2447331" cy="1273705"/>
          </a:xfrm>
          <a:prstGeom prst="wedgeEllipseCallout">
            <a:avLst>
              <a:gd name="adj1" fmla="val -7600"/>
              <a:gd name="adj2" fmla="val -156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dk1"/>
                </a:solidFill>
              </a:rPr>
              <a:t>Size of This Circular Array is taken quite big ~2GB which can hold more than 200 Million transactions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890" y="198177"/>
            <a:ext cx="8187951" cy="39078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Lock Free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781" y="904156"/>
            <a:ext cx="9581365" cy="60242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800" dirty="0" smtClean="0">
                <a:latin typeface="+mj-lt"/>
                <a:cs typeface="+mn-cs"/>
              </a:rPr>
              <a:t>	</a:t>
            </a:r>
            <a:r>
              <a:rPr lang="en-US" sz="1800" b="0" dirty="0" smtClean="0">
                <a:latin typeface="+mj-lt"/>
                <a:cs typeface="+mn-cs"/>
              </a:rPr>
              <a:t>Now major challenge is to keep the access to </a:t>
            </a:r>
            <a:r>
              <a:rPr lang="en-US" sz="1800" b="0" dirty="0" err="1" smtClean="0">
                <a:latin typeface="+mj-lt"/>
                <a:cs typeface="+mn-cs"/>
              </a:rPr>
              <a:t>densemap</a:t>
            </a:r>
            <a:r>
              <a:rPr lang="en-US" sz="1800" b="0" dirty="0" smtClean="0">
                <a:latin typeface="+mj-lt"/>
                <a:cs typeface="+mn-cs"/>
              </a:rPr>
              <a:t> lock free, b/w the reader (getting the CSN value for a transaction) and writer(reusing the slot and changing the transaction ID).</a:t>
            </a:r>
          </a:p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Writer</a:t>
            </a:r>
          </a:p>
          <a:p>
            <a:pPr lvl="2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Writer will simply use the slot and overwrite the new XID without any lock.</a:t>
            </a:r>
          </a:p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Reader</a:t>
            </a:r>
          </a:p>
          <a:p>
            <a:pPr lvl="2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Read  Slot XID (Match XID with </a:t>
            </a:r>
            <a:r>
              <a:rPr lang="en-US" sz="1800" dirty="0" err="1" smtClean="0">
                <a:solidFill>
                  <a:srgbClr val="0070C0"/>
                </a:solidFill>
                <a:latin typeface="+mj-lt"/>
              </a:rPr>
              <a:t>densemap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Slot XID)</a:t>
            </a:r>
          </a:p>
          <a:p>
            <a:pPr lvl="2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Read Slot CSN</a:t>
            </a:r>
          </a:p>
          <a:p>
            <a:pPr lvl="2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Read  Slot XID again (Rematch the XID, if matches than CSN value can be used. Otherwise some write has overwritten the XID, then start by reading CSN again)</a:t>
            </a: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endParaRPr lang="en-US" sz="1500" dirty="0" smtClean="0">
              <a:solidFill>
                <a:srgbClr val="0070C0"/>
              </a:solidFill>
            </a:endParaRP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endParaRPr lang="en-US" sz="1500" dirty="0" smtClean="0">
              <a:solidFill>
                <a:srgbClr val="0070C0"/>
              </a:solidFill>
            </a:endParaRPr>
          </a:p>
          <a:p>
            <a:pPr lvl="2">
              <a:lnSpc>
                <a:spcPct val="200000"/>
              </a:lnSpc>
              <a:buClr>
                <a:schemeClr val="bg2"/>
              </a:buClr>
            </a:pPr>
            <a:endParaRPr lang="en-US" sz="1800" dirty="0" smtClean="0">
              <a:cs typeface="+mn-cs"/>
            </a:endParaRPr>
          </a:p>
          <a:p>
            <a:pPr marL="349193" lvl="2" indent="-349193">
              <a:buClr>
                <a:schemeClr val="bg2"/>
              </a:buClr>
              <a:buSzPct val="60000"/>
              <a:buNone/>
            </a:pPr>
            <a:endParaRPr lang="en-US" sz="1800" dirty="0" smtClean="0"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184076"/>
            <a:ext cx="9255125" cy="576065"/>
          </a:xfrm>
        </p:spPr>
        <p:txBody>
          <a:bodyPr/>
          <a:lstStyle/>
          <a:p>
            <a:pPr algn="r"/>
            <a:r>
              <a:rPr lang="en-US" dirty="0" smtClean="0"/>
              <a:t>Overflow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27" y="760141"/>
            <a:ext cx="10153128" cy="3888432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Generally this scenario should happen very rarely.</a:t>
            </a:r>
          </a:p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But when happen we move such transaction to a secondary map, called sparse map. Sparse map is implemented using PG hash tables and has partition locks.</a:t>
            </a:r>
          </a:p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Writers of to the sparse map active exclusive locks, and reader take shared locks.</a:t>
            </a:r>
          </a:p>
          <a:p>
            <a:pPr lvl="1">
              <a:lnSpc>
                <a:spcPct val="20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en-US" sz="1800" dirty="0" smtClean="0">
                <a:latin typeface="+mj-lt"/>
                <a:cs typeface="+mn-cs"/>
              </a:rPr>
              <a:t>If a transaction is active, its XID should fall in either of </a:t>
            </a:r>
            <a:r>
              <a:rPr lang="en-US" sz="1800" dirty="0" err="1" smtClean="0">
                <a:latin typeface="+mj-lt"/>
                <a:cs typeface="+mn-cs"/>
              </a:rPr>
              <a:t>densemap</a:t>
            </a:r>
            <a:r>
              <a:rPr lang="en-US" sz="1800" dirty="0" smtClean="0">
                <a:latin typeface="+mj-lt"/>
                <a:cs typeface="+mn-cs"/>
              </a:rPr>
              <a:t> or </a:t>
            </a:r>
            <a:r>
              <a:rPr lang="en-US" sz="1800" dirty="0" err="1" smtClean="0">
                <a:latin typeface="+mj-lt"/>
                <a:cs typeface="+mn-cs"/>
              </a:rPr>
              <a:t>sparsemap</a:t>
            </a:r>
            <a:r>
              <a:rPr lang="en-US" sz="1800" dirty="0" smtClean="0">
                <a:latin typeface="+mj-lt"/>
                <a:cs typeface="+mn-cs"/>
              </a:rPr>
              <a:t>. If it is not found in both, then the transaction is visible to all active transaction.</a:t>
            </a:r>
          </a:p>
          <a:p>
            <a:pPr lvl="2">
              <a:lnSpc>
                <a:spcPct val="150000"/>
              </a:lnSpc>
              <a:buClr>
                <a:schemeClr val="bg2"/>
              </a:buClr>
              <a:buNone/>
            </a:pPr>
            <a:endParaRPr lang="en-US" sz="1800" dirty="0" smtClean="0">
              <a:cs typeface="+mn-cs"/>
            </a:endParaRPr>
          </a:p>
          <a:p>
            <a:pPr>
              <a:buNone/>
            </a:pPr>
            <a:endParaRPr lang="en-US" sz="1600" b="0" dirty="0" smtClean="0">
              <a:latin typeface="FrutigerNext LT Light"/>
            </a:endParaRPr>
          </a:p>
          <a:p>
            <a:pPr>
              <a:buNone/>
            </a:pPr>
            <a:endParaRPr lang="en-US" sz="1400" dirty="0" smtClean="0">
              <a:solidFill>
                <a:srgbClr val="CC3300"/>
              </a:solidFill>
              <a:latin typeface="FrutigerNext LT Ligh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139" y="4360540"/>
            <a:ext cx="8567702" cy="270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0" y="4144516"/>
            <a:ext cx="1872207" cy="1152128"/>
          </a:xfrm>
          <a:prstGeom prst="wedgeEllipseCallout">
            <a:avLst>
              <a:gd name="adj1" fmla="val 97833"/>
              <a:gd name="adj2" fmla="val 8172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When starting new transaction, If XID concurrent Move To sparse and Set a Bit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130176"/>
            <a:ext cx="9255125" cy="101441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Lock free CSN – Start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07" y="1144588"/>
            <a:ext cx="3691776" cy="5880248"/>
          </a:xfrm>
        </p:spPr>
        <p:txBody>
          <a:bodyPr/>
          <a:lstStyle/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Get a slot for this Transaction from the dense MAP using XID % SIZE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If there is Old XID in Slot and its concurrent (either running or CSN is not smallest than global snapshot CSN min)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Move to Sparse Map</a:t>
            </a: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300" dirty="0" smtClean="0"/>
              <a:t>Take Sparse Map Lock</a:t>
            </a: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300" dirty="0" smtClean="0"/>
              <a:t>Copy Slot to Sparse Map</a:t>
            </a: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300" dirty="0" smtClean="0"/>
              <a:t>Release Lock</a:t>
            </a:r>
          </a:p>
          <a:p>
            <a:pPr marL="812939" lvl="3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300" dirty="0" smtClean="0"/>
              <a:t>Set Bit for XID in XID Map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Reuse the Slot.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523" y="1144589"/>
            <a:ext cx="5289169" cy="588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67" y="0"/>
            <a:ext cx="9255125" cy="904156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Lock free CSN – End Transaction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043" y="1144588"/>
            <a:ext cx="4248472" cy="4800128"/>
          </a:xfrm>
        </p:spPr>
        <p:txBody>
          <a:bodyPr/>
          <a:lstStyle/>
          <a:p>
            <a:pPr marL="349193" lvl="2" indent="-349193">
              <a:buClr>
                <a:schemeClr val="bg2"/>
              </a:buClr>
              <a:buSzPct val="60000"/>
              <a:buNone/>
            </a:pPr>
            <a:endParaRPr lang="en-US" sz="1600" dirty="0" smtClean="0"/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Get a slot for this Transaction from the dense MAP using XID % SIZE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Generate New CSN(Increment Global CSN value)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Assign SUB_CSN value to all sub transactions.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Assign CSN value to main transaction.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Assign CSN value to all sub transactions.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In case of abort Assign special CSN called ABORT_CSN.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Wingdings" pitchFamily="2" charset="2"/>
              <a:buChar char="q"/>
            </a:pPr>
            <a:endParaRPr lang="en-US" sz="1600" dirty="0" smtClean="0"/>
          </a:p>
          <a:p>
            <a:pPr marL="349193" lvl="2" indent="-349193">
              <a:buClr>
                <a:schemeClr val="bg2"/>
              </a:buClr>
              <a:buSzPct val="60000"/>
              <a:buNone/>
            </a:pPr>
            <a:endParaRPr lang="en-US" sz="1600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627" y="904156"/>
            <a:ext cx="435306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014" y="0"/>
            <a:ext cx="9255125" cy="73124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Lock Free CSN – Visibility Check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27" y="904156"/>
            <a:ext cx="4608512" cy="5688632"/>
          </a:xfrm>
        </p:spPr>
        <p:txBody>
          <a:bodyPr/>
          <a:lstStyle/>
          <a:p>
            <a:pPr marL="349193" lvl="2" indent="-349193">
              <a:buClr>
                <a:schemeClr val="bg2"/>
              </a:buClr>
              <a:buSzPct val="60000"/>
              <a:buNone/>
            </a:pPr>
            <a:r>
              <a:rPr lang="en-US" dirty="0" smtClean="0">
                <a:solidFill>
                  <a:srgbClr val="C00000"/>
                </a:solidFill>
              </a:rPr>
              <a:t>	</a:t>
            </a:r>
            <a:endParaRPr lang="en-US" sz="1600" u="sng" dirty="0" smtClean="0">
              <a:solidFill>
                <a:srgbClr val="C00000"/>
              </a:solidFill>
            </a:endParaRP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For checking a visibility of a operation done by transaction (XID), first find the slot for the XID, using XID%DenseMapSize.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If XID matches, read CSN value and check the XID again.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If XID not match then check the ByteMAP, if set than search in Sparse Map.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Compare the Slot CSN with Snapshot CSN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If Slot CSN &gt; Snapshot CSN changes are not visible</a:t>
            </a:r>
          </a:p>
          <a:p>
            <a:pPr marL="349193" lvl="2" indent="-349193">
              <a:buClr>
                <a:schemeClr val="bg2"/>
              </a:buClr>
              <a:buSzPct val="60000"/>
              <a:buFont typeface="Arial" pitchFamily="34" charset="0"/>
              <a:buChar char="•"/>
            </a:pPr>
            <a:r>
              <a:rPr lang="en-US" sz="1600" dirty="0" smtClean="0"/>
              <a:t>Else Changes are visible.</a:t>
            </a:r>
          </a:p>
          <a:p>
            <a:pPr lvl="2">
              <a:lnSpc>
                <a:spcPct val="150000"/>
              </a:lnSpc>
              <a:buClr>
                <a:schemeClr val="bg2"/>
              </a:buClr>
              <a:buNone/>
            </a:pPr>
            <a:endParaRPr lang="en-US" sz="16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539" y="904156"/>
            <a:ext cx="5400600" cy="645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0"/>
            <a:ext cx="9255125" cy="64807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Lock free CSN - 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4" y="4432548"/>
            <a:ext cx="9681657" cy="2736305"/>
          </a:xfrm>
        </p:spPr>
        <p:txBody>
          <a:bodyPr/>
          <a:lstStyle/>
          <a:p>
            <a:pPr>
              <a:buNone/>
            </a:pPr>
            <a:r>
              <a:rPr lang="en-US" sz="1900" b="0" u="sng" dirty="0" smtClean="0">
                <a:solidFill>
                  <a:srgbClr val="C00000"/>
                </a:solidFill>
                <a:latin typeface="FrutigerNext LT Light"/>
              </a:rPr>
              <a:t>Performance Comparison of Lock Free CSN with Base Code in TPCC Test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70C0"/>
                </a:solidFill>
                <a:latin typeface="FrutigerNext LT Light"/>
              </a:rPr>
              <a:t>base : Base code performance of PG9.4 with best configuration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C00000"/>
                </a:solidFill>
                <a:latin typeface="FrutigerNext LT Light"/>
              </a:rPr>
              <a:t>CSN : Lock Free CSN code performance</a:t>
            </a:r>
          </a:p>
          <a:p>
            <a:pPr>
              <a:buNone/>
            </a:pPr>
            <a:r>
              <a:rPr lang="en-US" sz="1400" b="0" dirty="0" smtClean="0">
                <a:solidFill>
                  <a:srgbClr val="00B050"/>
                </a:solidFill>
                <a:latin typeface="FrutigerNext LT Light"/>
              </a:rPr>
              <a:t> CSN_1 : Lock Free CSN performance by configuration change</a:t>
            </a:r>
          </a:p>
          <a:p>
            <a:pPr>
              <a:buNone/>
            </a:pPr>
            <a:r>
              <a:rPr lang="en-US" sz="1800" b="0" u="sng" dirty="0" smtClean="0">
                <a:latin typeface="FrutigerNext LT Light"/>
              </a:rPr>
              <a:t>Result:</a:t>
            </a:r>
          </a:p>
          <a:p>
            <a:r>
              <a:rPr lang="en-US" sz="1600" b="0" dirty="0" err="1" smtClean="0">
                <a:latin typeface="FrutigerNext LT Light"/>
              </a:rPr>
              <a:t>fsync</a:t>
            </a:r>
            <a:r>
              <a:rPr lang="en-US" sz="1600" b="0" dirty="0" smtClean="0">
                <a:latin typeface="FrutigerNext LT Light"/>
              </a:rPr>
              <a:t>=off, peak terminal=70 and peak </a:t>
            </a:r>
            <a:r>
              <a:rPr lang="en-US" sz="1600" b="0" dirty="0" err="1" smtClean="0">
                <a:latin typeface="FrutigerNext LT Light"/>
              </a:rPr>
              <a:t>tpmC</a:t>
            </a:r>
            <a:r>
              <a:rPr lang="en-US" sz="1600" b="0" dirty="0" smtClean="0">
                <a:latin typeface="FrutigerNext LT Light"/>
              </a:rPr>
              <a:t>=687,325, improve 191% </a:t>
            </a:r>
          </a:p>
          <a:p>
            <a:r>
              <a:rPr lang="en-US" sz="1600" b="0" dirty="0" smtClean="0">
                <a:latin typeface="FrutigerNext LT Light"/>
              </a:rPr>
              <a:t> </a:t>
            </a:r>
            <a:r>
              <a:rPr lang="en-US" sz="1600" b="0" dirty="0" err="1" smtClean="0">
                <a:latin typeface="FrutigerNext LT Light"/>
              </a:rPr>
              <a:t>fsync</a:t>
            </a:r>
            <a:r>
              <a:rPr lang="en-US" sz="1600" b="0" dirty="0" smtClean="0">
                <a:latin typeface="FrutigerNext LT Light"/>
              </a:rPr>
              <a:t>=on, peak terminal=75 and peak </a:t>
            </a:r>
            <a:r>
              <a:rPr lang="en-US" sz="1600" b="0" dirty="0" err="1" smtClean="0">
                <a:latin typeface="FrutigerNext LT Light"/>
              </a:rPr>
              <a:t>tpmC</a:t>
            </a:r>
            <a:r>
              <a:rPr lang="en-US" sz="1600" b="0" dirty="0" smtClean="0">
                <a:latin typeface="FrutigerNext LT Light"/>
              </a:rPr>
              <a:t>=525,862, improve 316% </a:t>
            </a:r>
            <a:r>
              <a:rPr lang="en-US" sz="1800" b="0" dirty="0" smtClean="0">
                <a:latin typeface="FrutigerNext LT Light"/>
              </a:rPr>
              <a:t>		</a:t>
            </a:r>
          </a:p>
          <a:p>
            <a:pPr lvl="1">
              <a:buNone/>
            </a:pPr>
            <a:endParaRPr lang="en-US" sz="2800" b="0" dirty="0" smtClean="0">
              <a:latin typeface="FrutigerNext LT Light"/>
            </a:endParaRPr>
          </a:p>
          <a:p>
            <a:pPr lvl="1"/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4" y="832148"/>
            <a:ext cx="51125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985" y="832148"/>
            <a:ext cx="46321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 smtClean="0">
                <a:latin typeface="FrutigerNext LT Light"/>
              </a:rPr>
              <a:t>From last two experiment we can observe that now ProcArrayLock Bottleneck is completely removed from the system.</a:t>
            </a:r>
          </a:p>
          <a:p>
            <a:r>
              <a:rPr lang="en-US" sz="1800" b="0" dirty="0" smtClean="0">
                <a:latin typeface="FrutigerNext LT Light"/>
              </a:rPr>
              <a:t>Now new bottlenecks are getting uncovered like </a:t>
            </a:r>
            <a:r>
              <a:rPr lang="en-US" sz="1800" b="0" dirty="0" err="1" smtClean="0">
                <a:latin typeface="FrutigerNext LT Light"/>
              </a:rPr>
              <a:t>bufferLocks</a:t>
            </a:r>
            <a:r>
              <a:rPr lang="en-US" sz="1800" b="0" dirty="0" smtClean="0">
                <a:latin typeface="FrutigerNext LT Light"/>
              </a:rPr>
              <a:t>, Clog Partition Locks.</a:t>
            </a:r>
          </a:p>
          <a:p>
            <a:r>
              <a:rPr lang="en-US" sz="1800" b="0" dirty="0" smtClean="0">
                <a:latin typeface="FrutigerNext LT Light"/>
              </a:rPr>
              <a:t> This is clearly visible from TPCC experiment, where by changing some configuration , it can scale further, but same was not possible with base code as it was already hitting earlier bottleneck (ProcArrayLock).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443" y="2056284"/>
            <a:ext cx="7938398" cy="252028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>
              <a:buNone/>
            </a:pPr>
            <a:r>
              <a:rPr lang="en-US" sz="4800" b="1" dirty="0" smtClean="0">
                <a:solidFill>
                  <a:srgbClr val="990000"/>
                </a:solidFill>
              </a:rPr>
              <a:t>Thank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rgbClr val="990000"/>
                </a:solidFill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2743006" y="2720185"/>
            <a:ext cx="6257698" cy="757767"/>
            <a:chOff x="2743006" y="2720185"/>
            <a:chExt cx="6046774" cy="757767"/>
          </a:xfrm>
        </p:grpSpPr>
        <p:sp>
          <p:nvSpPr>
            <p:cNvPr id="6" name="Freeform 9"/>
            <p:cNvSpPr>
              <a:spLocks/>
            </p:cNvSpPr>
            <p:nvPr/>
          </p:nvSpPr>
          <p:spPr bwMode="gray">
            <a:xfrm>
              <a:off x="2743006" y="2720185"/>
              <a:ext cx="6046774" cy="757767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gray">
            <a:xfrm>
              <a:off x="2893401" y="2798501"/>
              <a:ext cx="5832385" cy="61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lIns="121935" tIns="60968" rIns="121935" bIns="60968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Concept of MVCC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" name="Freeform 10"/>
          <p:cNvSpPr>
            <a:spLocks/>
          </p:cNvSpPr>
          <p:nvPr/>
        </p:nvSpPr>
        <p:spPr bwMode="gray">
          <a:xfrm>
            <a:off x="1807195" y="2720185"/>
            <a:ext cx="813012" cy="757767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lIns="121935" tIns="60968" rIns="121935" bIns="60968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2065146" y="2669385"/>
            <a:ext cx="406506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43006" y="3773610"/>
            <a:ext cx="6409005" cy="757767"/>
            <a:chOff x="2743006" y="2720185"/>
            <a:chExt cx="6192981" cy="757767"/>
          </a:xfrm>
        </p:grpSpPr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2743006" y="2720185"/>
              <a:ext cx="6046774" cy="757767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gray">
            <a:xfrm>
              <a:off x="2893401" y="2798501"/>
              <a:ext cx="6042586" cy="61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lIns="121935" tIns="60968" rIns="121935" bIns="60968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MVCC in PG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43006" y="4792588"/>
            <a:ext cx="6257698" cy="757767"/>
            <a:chOff x="2743006" y="2720185"/>
            <a:chExt cx="6046774" cy="757767"/>
          </a:xfrm>
        </p:grpSpPr>
        <p:sp>
          <p:nvSpPr>
            <p:cNvPr id="20" name="Freeform 9"/>
            <p:cNvSpPr>
              <a:spLocks/>
            </p:cNvSpPr>
            <p:nvPr/>
          </p:nvSpPr>
          <p:spPr bwMode="gray">
            <a:xfrm>
              <a:off x="2743006" y="2720185"/>
              <a:ext cx="6046774" cy="757767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gray">
            <a:xfrm>
              <a:off x="2893401" y="2798501"/>
              <a:ext cx="5832385" cy="61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lIns="121935" tIns="60968" rIns="121935" bIns="60968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Lock Free CSN Solution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07195" y="3676918"/>
            <a:ext cx="813012" cy="855133"/>
            <a:chOff x="1807195" y="3676918"/>
            <a:chExt cx="813012" cy="855133"/>
          </a:xfrm>
        </p:grpSpPr>
        <p:sp>
          <p:nvSpPr>
            <p:cNvPr id="22" name="Freeform 10"/>
            <p:cNvSpPr>
              <a:spLocks/>
            </p:cNvSpPr>
            <p:nvPr/>
          </p:nvSpPr>
          <p:spPr bwMode="gray">
            <a:xfrm>
              <a:off x="1807195" y="3759776"/>
              <a:ext cx="813012" cy="757767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 dirty="0">
                <a:ea typeface="宋体" pitchFamily="2" charset="-122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gray">
            <a:xfrm>
              <a:off x="2079938" y="3676918"/>
              <a:ext cx="406506" cy="85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en-US" altLang="zh-CN" sz="4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01761" y="4702438"/>
            <a:ext cx="813012" cy="855133"/>
            <a:chOff x="1801761" y="4702438"/>
            <a:chExt cx="813012" cy="855133"/>
          </a:xfrm>
        </p:grpSpPr>
        <p:sp>
          <p:nvSpPr>
            <p:cNvPr id="23" name="Freeform 10"/>
            <p:cNvSpPr>
              <a:spLocks/>
            </p:cNvSpPr>
            <p:nvPr/>
          </p:nvSpPr>
          <p:spPr bwMode="gray">
            <a:xfrm>
              <a:off x="1801761" y="4799804"/>
              <a:ext cx="813012" cy="757767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gray">
            <a:xfrm>
              <a:off x="2079938" y="4702438"/>
              <a:ext cx="406506" cy="855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28" name="组合 18"/>
          <p:cNvGrpSpPr/>
          <p:nvPr/>
        </p:nvGrpSpPr>
        <p:grpSpPr>
          <a:xfrm>
            <a:off x="2750297" y="5800121"/>
            <a:ext cx="6257698" cy="757767"/>
            <a:chOff x="2743006" y="2720185"/>
            <a:chExt cx="6046774" cy="757767"/>
          </a:xfrm>
        </p:grpSpPr>
        <p:sp>
          <p:nvSpPr>
            <p:cNvPr id="29" name="Freeform 9"/>
            <p:cNvSpPr>
              <a:spLocks/>
            </p:cNvSpPr>
            <p:nvPr/>
          </p:nvSpPr>
          <p:spPr bwMode="gray">
            <a:xfrm>
              <a:off x="2743006" y="2720185"/>
              <a:ext cx="6046774" cy="757767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gray">
            <a:xfrm>
              <a:off x="2893401" y="2798501"/>
              <a:ext cx="5832385" cy="61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lIns="121935" tIns="60968" rIns="121935" bIns="60968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Conclusion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25"/>
          <p:cNvGrpSpPr/>
          <p:nvPr/>
        </p:nvGrpSpPr>
        <p:grpSpPr>
          <a:xfrm>
            <a:off x="1809052" y="5709971"/>
            <a:ext cx="813012" cy="855133"/>
            <a:chOff x="1801761" y="4702438"/>
            <a:chExt cx="813012" cy="855133"/>
          </a:xfrm>
        </p:grpSpPr>
        <p:sp>
          <p:nvSpPr>
            <p:cNvPr id="32" name="Freeform 10"/>
            <p:cNvSpPr>
              <a:spLocks/>
            </p:cNvSpPr>
            <p:nvPr/>
          </p:nvSpPr>
          <p:spPr bwMode="gray">
            <a:xfrm>
              <a:off x="1801761" y="4799804"/>
              <a:ext cx="813012" cy="757767"/>
            </a:xfrm>
            <a:custGeom>
              <a:avLst/>
              <a:gdLst>
                <a:gd name="T0" fmla="*/ 372 w 372"/>
                <a:gd name="T1" fmla="*/ 1 h 358"/>
                <a:gd name="T2" fmla="*/ 372 w 372"/>
                <a:gd name="T3" fmla="*/ 358 h 358"/>
                <a:gd name="T4" fmla="*/ 165 w 372"/>
                <a:gd name="T5" fmla="*/ 357 h 358"/>
                <a:gd name="T6" fmla="*/ 0 w 372"/>
                <a:gd name="T7" fmla="*/ 181 h 358"/>
                <a:gd name="T8" fmla="*/ 164 w 372"/>
                <a:gd name="T9" fmla="*/ 1 h 358"/>
                <a:gd name="T10" fmla="*/ 372 w 372"/>
                <a:gd name="T11" fmla="*/ 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358">
                  <a:moveTo>
                    <a:pt x="372" y="1"/>
                  </a:moveTo>
                  <a:cubicBezTo>
                    <a:pt x="372" y="179"/>
                    <a:pt x="372" y="358"/>
                    <a:pt x="372" y="358"/>
                  </a:cubicBezTo>
                  <a:lnTo>
                    <a:pt x="165" y="357"/>
                  </a:lnTo>
                  <a:cubicBezTo>
                    <a:pt x="137" y="357"/>
                    <a:pt x="0" y="316"/>
                    <a:pt x="0" y="181"/>
                  </a:cubicBezTo>
                  <a:cubicBezTo>
                    <a:pt x="0" y="46"/>
                    <a:pt x="126" y="0"/>
                    <a:pt x="164" y="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gray">
            <a:xfrm>
              <a:off x="2079938" y="4702438"/>
              <a:ext cx="4065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rgbClr val="333333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800" b="1" dirty="0" smtClean="0">
                  <a:solidFill>
                    <a:schemeClr val="bg1"/>
                  </a:solidFill>
                  <a:latin typeface="+mn-lt"/>
                </a:rPr>
                <a:t>5</a:t>
              </a:r>
              <a:endParaRPr lang="en-US" altLang="zh-CN" sz="48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4" name="组合 4"/>
          <p:cNvGrpSpPr/>
          <p:nvPr/>
        </p:nvGrpSpPr>
        <p:grpSpPr>
          <a:xfrm>
            <a:off x="2772607" y="1696244"/>
            <a:ext cx="6257698" cy="757767"/>
            <a:chOff x="2743006" y="2720185"/>
            <a:chExt cx="6046774" cy="757767"/>
          </a:xfrm>
        </p:grpSpPr>
        <p:sp>
          <p:nvSpPr>
            <p:cNvPr id="35" name="Freeform 9"/>
            <p:cNvSpPr>
              <a:spLocks/>
            </p:cNvSpPr>
            <p:nvPr/>
          </p:nvSpPr>
          <p:spPr bwMode="gray">
            <a:xfrm>
              <a:off x="2743006" y="2720185"/>
              <a:ext cx="6046774" cy="757767"/>
            </a:xfrm>
            <a:custGeom>
              <a:avLst/>
              <a:gdLst>
                <a:gd name="T0" fmla="*/ 0 w 2856"/>
                <a:gd name="T1" fmla="*/ 5 h 358"/>
                <a:gd name="T2" fmla="*/ 0 w 2856"/>
                <a:gd name="T3" fmla="*/ 357 h 358"/>
                <a:gd name="T4" fmla="*/ 2667 w 2856"/>
                <a:gd name="T5" fmla="*/ 357 h 358"/>
                <a:gd name="T6" fmla="*/ 2854 w 2856"/>
                <a:gd name="T7" fmla="*/ 182 h 358"/>
                <a:gd name="T8" fmla="*/ 2667 w 2856"/>
                <a:gd name="T9" fmla="*/ 0 h 358"/>
                <a:gd name="T10" fmla="*/ 0 w 2856"/>
                <a:gd name="T11" fmla="*/ 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6" h="358">
                  <a:moveTo>
                    <a:pt x="0" y="5"/>
                  </a:moveTo>
                  <a:lnTo>
                    <a:pt x="0" y="357"/>
                  </a:lnTo>
                  <a:cubicBezTo>
                    <a:pt x="97" y="358"/>
                    <a:pt x="2594" y="357"/>
                    <a:pt x="2667" y="357"/>
                  </a:cubicBezTo>
                  <a:cubicBezTo>
                    <a:pt x="2739" y="357"/>
                    <a:pt x="2851" y="321"/>
                    <a:pt x="2854" y="182"/>
                  </a:cubicBezTo>
                  <a:cubicBezTo>
                    <a:pt x="2856" y="43"/>
                    <a:pt x="2755" y="0"/>
                    <a:pt x="2667" y="0"/>
                  </a:cubicBezTo>
                  <a:cubicBezTo>
                    <a:pt x="2579" y="0"/>
                    <a:pt x="95" y="5"/>
                    <a:pt x="0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905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lIns="121935" tIns="60968" rIns="121935" bIns="60968" anchor="ctr"/>
            <a:lstStyle/>
            <a:p>
              <a:pPr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gray">
            <a:xfrm>
              <a:off x="2893401" y="2798501"/>
              <a:ext cx="5832385" cy="61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333333">
                  <a:alpha val="50000"/>
                </a:srgbClr>
              </a:outerShdw>
            </a:effectLst>
          </p:spPr>
          <p:txBody>
            <a:bodyPr wrap="square" lIns="121935" tIns="60968" rIns="121935" bIns="60968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Multicore Scalability issue</a:t>
              </a:r>
              <a:endParaRPr lang="zh-CN" altLang="en-US" sz="3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7" name="Freeform 10"/>
          <p:cNvSpPr>
            <a:spLocks/>
          </p:cNvSpPr>
          <p:nvPr/>
        </p:nvSpPr>
        <p:spPr bwMode="gray">
          <a:xfrm>
            <a:off x="1836796" y="1696244"/>
            <a:ext cx="813012" cy="757767"/>
          </a:xfrm>
          <a:custGeom>
            <a:avLst/>
            <a:gdLst>
              <a:gd name="T0" fmla="*/ 372 w 372"/>
              <a:gd name="T1" fmla="*/ 1 h 358"/>
              <a:gd name="T2" fmla="*/ 372 w 372"/>
              <a:gd name="T3" fmla="*/ 358 h 358"/>
              <a:gd name="T4" fmla="*/ 165 w 372"/>
              <a:gd name="T5" fmla="*/ 357 h 358"/>
              <a:gd name="T6" fmla="*/ 0 w 372"/>
              <a:gd name="T7" fmla="*/ 181 h 358"/>
              <a:gd name="T8" fmla="*/ 164 w 372"/>
              <a:gd name="T9" fmla="*/ 1 h 358"/>
              <a:gd name="T10" fmla="*/ 372 w 372"/>
              <a:gd name="T11" fmla="*/ 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2" h="358">
                <a:moveTo>
                  <a:pt x="372" y="1"/>
                </a:moveTo>
                <a:cubicBezTo>
                  <a:pt x="372" y="179"/>
                  <a:pt x="372" y="358"/>
                  <a:pt x="372" y="358"/>
                </a:cubicBezTo>
                <a:lnTo>
                  <a:pt x="165" y="357"/>
                </a:lnTo>
                <a:cubicBezTo>
                  <a:pt x="137" y="357"/>
                  <a:pt x="0" y="316"/>
                  <a:pt x="0" y="181"/>
                </a:cubicBezTo>
                <a:cubicBezTo>
                  <a:pt x="0" y="46"/>
                  <a:pt x="126" y="0"/>
                  <a:pt x="164" y="1"/>
                </a:cubicBezTo>
                <a:lnTo>
                  <a:pt x="372" y="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lIns="121935" tIns="60968" rIns="121935" bIns="60968" anchor="ctr"/>
          <a:lstStyle/>
          <a:p>
            <a:pPr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gray">
          <a:xfrm>
            <a:off x="2065146" y="1696244"/>
            <a:ext cx="406506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333333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dirty="0" smtClean="0">
                <a:solidFill>
                  <a:schemeClr val="bg1"/>
                </a:solidFill>
                <a:latin typeface="+mn-lt"/>
              </a:rPr>
              <a:t>1</a:t>
            </a:r>
            <a:endParaRPr lang="en-US" altLang="zh-CN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7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1052" y="198177"/>
            <a:ext cx="10160123" cy="390789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Multicore Scalability issue – TPCC test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1091" y="5781392"/>
            <a:ext cx="93216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For TPCC test using PG 9.4 on a machine with 120 cores, peak </a:t>
            </a:r>
            <a:r>
              <a:rPr lang="en-US" sz="1900" dirty="0" err="1" smtClean="0">
                <a:solidFill>
                  <a:srgbClr val="C00000"/>
                </a:solidFill>
                <a:latin typeface="FrutigerNext LT Light"/>
                <a:ea typeface="+mn-ea"/>
              </a:rPr>
              <a:t>tpmc</a:t>
            </a:r>
            <a:r>
              <a:rPr lang="en-US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 is hit at 25 terminals. After this increase in terminals reduces the performance. I/O and CPU are under utilized and maximum number of process are in idle state.</a:t>
            </a:r>
            <a:endParaRPr lang="en-US" sz="1600" dirty="0"/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xmlns:p14="http://schemas.microsoft.com/office/powerpoint/2010/main" xmlns="" val="2091188315"/>
              </p:ext>
            </p:extLst>
          </p:nvPr>
        </p:nvGraphicFramePr>
        <p:xfrm>
          <a:off x="637415" y="904156"/>
          <a:ext cx="43924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xmlns="" val="1594959157"/>
              </p:ext>
            </p:extLst>
          </p:nvPr>
        </p:nvGraphicFramePr>
        <p:xfrm>
          <a:off x="871091" y="3064396"/>
          <a:ext cx="390608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xmlns="" val="358724264"/>
              </p:ext>
            </p:extLst>
          </p:nvPr>
        </p:nvGraphicFramePr>
        <p:xfrm>
          <a:off x="5911651" y="904156"/>
          <a:ext cx="395919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1410694"/>
              </p:ext>
            </p:extLst>
          </p:nvPr>
        </p:nvGraphicFramePr>
        <p:xfrm>
          <a:off x="5551611" y="3208412"/>
          <a:ext cx="482453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1664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1052" y="198177"/>
            <a:ext cx="10160123" cy="390789"/>
          </a:xfrm>
        </p:spPr>
        <p:txBody>
          <a:bodyPr>
            <a:normAutofit fontScale="90000"/>
          </a:bodyPr>
          <a:lstStyle/>
          <a:p>
            <a:r>
              <a:rPr lang="en-US" altLang="zh-CN" sz="3200" dirty="0" smtClean="0"/>
              <a:t>Multicore Scalability issue - Bottleneck</a:t>
            </a:r>
            <a:r>
              <a:rPr lang="en-US" altLang="zh-CN" sz="3200" dirty="0" smtClean="0">
                <a:latin typeface="+mn-ea"/>
              </a:rPr>
              <a:t> </a:t>
            </a:r>
            <a:r>
              <a:rPr lang="en-US" altLang="zh-CN" sz="3200" dirty="0" smtClean="0"/>
              <a:t>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9083" y="5080620"/>
            <a:ext cx="9577063" cy="1554255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r>
              <a:rPr lang="en-US" altLang="zh-CN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On analyzing stack for multiple concurrent terminals, it is evident that </a:t>
            </a:r>
          </a:p>
          <a:p>
            <a:r>
              <a:rPr lang="en-US" altLang="zh-CN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ProcArrayLock contention is increasing with number of terminals.  Contention starts increasing steeply after 30 terminals and stays in constant state. This lock accounts for 80% of contention in the whole system (</a:t>
            </a:r>
            <a:r>
              <a:rPr lang="en-US" altLang="zh-CN" sz="1900" dirty="0" err="1" smtClean="0">
                <a:solidFill>
                  <a:srgbClr val="C00000"/>
                </a:solidFill>
                <a:latin typeface="FrutigerNext LT Light"/>
                <a:ea typeface="+mn-ea"/>
              </a:rPr>
              <a:t>GetSnaphsotData</a:t>
            </a:r>
            <a:r>
              <a:rPr lang="en-US" altLang="zh-CN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 and </a:t>
            </a:r>
            <a:r>
              <a:rPr lang="en-US" altLang="zh-CN" sz="1900" dirty="0" err="1" smtClean="0">
                <a:solidFill>
                  <a:srgbClr val="C00000"/>
                </a:solidFill>
                <a:latin typeface="FrutigerNext LT Light"/>
                <a:ea typeface="+mn-ea"/>
              </a:rPr>
              <a:t>ProcArrayEndTransaction</a:t>
            </a:r>
            <a:r>
              <a:rPr lang="en-US" altLang="zh-CN" sz="1900" dirty="0" smtClean="0">
                <a:solidFill>
                  <a:srgbClr val="C00000"/>
                </a:solidFill>
                <a:latin typeface="FrutigerNext LT Light"/>
                <a:ea typeface="+mn-ea"/>
              </a:rPr>
              <a:t>)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xmlns="" val="3566413503"/>
              </p:ext>
            </p:extLst>
          </p:nvPr>
        </p:nvGraphicFramePr>
        <p:xfrm>
          <a:off x="595188" y="1084176"/>
          <a:ext cx="452437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2335" y="1264196"/>
            <a:ext cx="4445779" cy="33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3039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388938"/>
            <a:ext cx="9255125" cy="515218"/>
          </a:xfrm>
        </p:spPr>
        <p:txBody>
          <a:bodyPr/>
          <a:lstStyle/>
          <a:p>
            <a:pPr algn="r"/>
            <a:r>
              <a:rPr lang="en-US" dirty="0" smtClean="0"/>
              <a:t>Concept of MVCC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07" y="904156"/>
            <a:ext cx="9253910" cy="5760640"/>
          </a:xfrm>
        </p:spPr>
        <p:txBody>
          <a:bodyPr/>
          <a:lstStyle/>
          <a:p>
            <a:pPr>
              <a:buNone/>
            </a:pPr>
            <a:r>
              <a:rPr lang="en-US" sz="1900" dirty="0" smtClean="0">
                <a:latin typeface="FrutigerNext LT Light"/>
              </a:rPr>
              <a:t>	</a:t>
            </a:r>
            <a:r>
              <a:rPr lang="en-US" sz="1900" b="0" dirty="0" smtClean="0">
                <a:latin typeface="FrutigerNext LT Light"/>
              </a:rPr>
              <a:t>MVCC is a </a:t>
            </a:r>
            <a:r>
              <a:rPr lang="en-US" sz="1900" dirty="0" smtClean="0">
                <a:latin typeface="FrutigerNext LT Light"/>
              </a:rPr>
              <a:t>locking scheme </a:t>
            </a:r>
            <a:r>
              <a:rPr lang="en-US" sz="1900" b="0" dirty="0" smtClean="0">
                <a:latin typeface="FrutigerNext LT Light"/>
              </a:rPr>
              <a:t>commonly used by database implementations to control fast, safe and concurrent access to data.</a:t>
            </a:r>
          </a:p>
          <a:p>
            <a:pPr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     MVCC is designed to provide following features for concurrent access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>
                <a:latin typeface="FrutigerNext LT Light"/>
              </a:rPr>
              <a:t>Readers do not block writers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FrutigerNext LT Light"/>
              </a:rPr>
              <a:t>Writers do not block readers</a:t>
            </a:r>
          </a:p>
          <a:p>
            <a:pPr>
              <a:buFont typeface="Arial" pitchFamily="34" charset="0"/>
              <a:buChar char="•"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     When an object has to be overwritten, it is marked obsolete and a new copy of it is written by the writer. Reader reads the current version and writer affects a future version of data. This ensures that readers do not block writers. Since writer is working on a different copy of data it does not block other readers.</a:t>
            </a:r>
          </a:p>
          <a:p>
            <a:pPr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     MVCC is generally implemented using transactionID or some timestamp mechanism. This is stored in each tuple so at run time, a decision can be made on the visibility of the tuple for any user given SQL.</a:t>
            </a: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     </a:t>
            </a: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184076"/>
            <a:ext cx="9255125" cy="720080"/>
          </a:xfrm>
        </p:spPr>
        <p:txBody>
          <a:bodyPr/>
          <a:lstStyle/>
          <a:p>
            <a:pPr algn="r"/>
            <a:r>
              <a:rPr lang="en-US" dirty="0" smtClean="0"/>
              <a:t>MVCC in 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07" y="904156"/>
            <a:ext cx="925391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b="0" dirty="0" smtClean="0">
                <a:latin typeface="FrutigerNext LT Light"/>
              </a:rPr>
              <a:t>	MVCC is implemented in PG using transactionID. Each tuple maintains a xmin(XID of transaction that created it) and a xmax (XID of transaction that deleted it). A snapshot is taken at the beginning of a SQL statement irrespective of the isolation level . The main purpose of taking a snapshot is to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FrutigerNext LT Light"/>
              </a:rPr>
              <a:t>highest-numbered committed transaction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latin typeface="FrutigerNext LT Light"/>
              </a:rPr>
              <a:t>Lowest-numbered running transaction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b="0" dirty="0" smtClean="0">
                <a:latin typeface="FrutigerNext LT Light"/>
              </a:rPr>
              <a:t>Transactions that are currently executing</a:t>
            </a:r>
          </a:p>
          <a:p>
            <a:pPr lvl="1"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Any tuple is said to be visible, if </a:t>
            </a: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	If xmin is &lt;= highest-numbered committed transaction and xmin does not present in running transaction list, means changes of xmin is visible</a:t>
            </a:r>
          </a:p>
          <a:p>
            <a:pPr lvl="2">
              <a:buFont typeface="Arial" pitchFamily="34" charset="0"/>
              <a:buChar char="•"/>
            </a:pPr>
            <a:endParaRPr lang="en-US" sz="1800" dirty="0" smtClean="0">
              <a:latin typeface="FrutigerNext LT Light"/>
            </a:endParaRP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	1.  If tuple has Xmax and xmax of the tuple is &gt; highest-numbered 		committed transaction or xmax present in running  transaction list, means changes 	of  xmax changes are not visible and tuple is visible.</a:t>
            </a:r>
          </a:p>
          <a:p>
            <a:pPr lvl="1">
              <a:buNone/>
            </a:pPr>
            <a:endParaRPr lang="en-US" sz="1800" dirty="0" smtClean="0">
              <a:latin typeface="FrutigerNext LT Light"/>
            </a:endParaRP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	2. If Tuple don’t have Xmax then its visible.</a:t>
            </a: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	</a:t>
            </a: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    </a:t>
            </a:r>
          </a:p>
          <a:p>
            <a:pPr lvl="1">
              <a:buNone/>
            </a:pPr>
            <a:r>
              <a:rPr lang="en-US" sz="1800" dirty="0" smtClean="0">
                <a:latin typeface="FrutigerNext LT Light"/>
              </a:rPr>
              <a:t>		</a:t>
            </a:r>
          </a:p>
          <a:p>
            <a:pPr lvl="1">
              <a:buNone/>
            </a:pPr>
            <a:endParaRPr lang="en-US" sz="800" dirty="0" smtClean="0">
              <a:latin typeface="FrutigerNext LT Ligh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0"/>
            <a:ext cx="9255125" cy="904156"/>
          </a:xfrm>
        </p:spPr>
        <p:txBody>
          <a:bodyPr/>
          <a:lstStyle/>
          <a:p>
            <a:pPr algn="r"/>
            <a:r>
              <a:rPr lang="en-US" dirty="0" smtClean="0"/>
              <a:t>MVCC in 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07" y="904156"/>
            <a:ext cx="9253910" cy="5760640"/>
          </a:xfrm>
        </p:spPr>
        <p:txBody>
          <a:bodyPr/>
          <a:lstStyle/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All other tuple are not visible to current SQL.</a:t>
            </a: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     Transaction information for a backend is stored in a data structure named </a:t>
            </a:r>
            <a:r>
              <a:rPr lang="en-US" sz="1900" b="0" dirty="0" err="1" smtClean="0">
                <a:latin typeface="FrutigerNext LT Light"/>
              </a:rPr>
              <a:t>Pgxact</a:t>
            </a:r>
            <a:r>
              <a:rPr lang="en-US" sz="1900" b="0" dirty="0" smtClean="0">
                <a:latin typeface="FrutigerNext LT Light"/>
              </a:rPr>
              <a:t> which is protected by a latch(</a:t>
            </a:r>
            <a:r>
              <a:rPr lang="en-US" sz="1900" b="0" dirty="0" err="1" smtClean="0">
                <a:latin typeface="FrutigerNext LT Light"/>
              </a:rPr>
              <a:t>LWLock</a:t>
            </a:r>
            <a:r>
              <a:rPr lang="en-US" sz="1900" b="0" dirty="0" smtClean="0">
                <a:latin typeface="FrutigerNext LT Light"/>
              </a:rPr>
              <a:t>) named </a:t>
            </a:r>
            <a:r>
              <a:rPr lang="en-US" sz="1900" b="0" dirty="0" err="1" smtClean="0">
                <a:latin typeface="FrutigerNext LT Light"/>
              </a:rPr>
              <a:t>ProcArracLock</a:t>
            </a:r>
            <a:r>
              <a:rPr lang="en-US" sz="1900" b="0" dirty="0" smtClean="0">
                <a:latin typeface="FrutigerNext LT Light"/>
              </a:rPr>
              <a:t>.</a:t>
            </a:r>
          </a:p>
          <a:p>
            <a:pPr lvl="1">
              <a:buNone/>
            </a:pPr>
            <a:endParaRPr lang="en-US" sz="80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</a:t>
            </a:r>
            <a:endParaRPr lang="en-US" sz="1800" b="0" dirty="0" smtClean="0">
              <a:latin typeface="FrutigerNext LT Light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0" y="172914"/>
            <a:ext cx="9255125" cy="731242"/>
          </a:xfrm>
        </p:spPr>
        <p:txBody>
          <a:bodyPr/>
          <a:lstStyle/>
          <a:p>
            <a:pPr algn="r"/>
            <a:r>
              <a:rPr lang="en-US" dirty="0" smtClean="0"/>
              <a:t>MVCC in PG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707" y="904156"/>
            <a:ext cx="9253910" cy="5760640"/>
          </a:xfrm>
        </p:spPr>
        <p:txBody>
          <a:bodyPr/>
          <a:lstStyle/>
          <a:p>
            <a:pPr>
              <a:buNone/>
            </a:pPr>
            <a:r>
              <a:rPr lang="en-US" sz="1800" b="0" dirty="0" smtClean="0">
                <a:latin typeface="FrutigerNext LT Light"/>
              </a:rPr>
              <a:t>	During snapshot creation, for getting all the running transaction information, a process takes Shared latch on </a:t>
            </a:r>
            <a:r>
              <a:rPr lang="en-US" sz="1800" b="0" dirty="0" err="1" smtClean="0">
                <a:latin typeface="FrutigerNext LT Light"/>
              </a:rPr>
              <a:t>ProcArrayLock</a:t>
            </a:r>
            <a:r>
              <a:rPr lang="en-US" sz="1800" b="0" dirty="0" smtClean="0">
                <a:latin typeface="FrutigerNext LT Light"/>
              </a:rPr>
              <a:t> (</a:t>
            </a:r>
            <a:r>
              <a:rPr lang="en-US" sz="1800" b="0" dirty="0" err="1" smtClean="0">
                <a:latin typeface="FrutigerNext LT Light"/>
              </a:rPr>
              <a:t>GetSnapshotData</a:t>
            </a:r>
            <a:r>
              <a:rPr lang="en-US" sz="1800" b="0" dirty="0" smtClean="0">
                <a:latin typeface="FrutigerNext LT Light"/>
              </a:rPr>
              <a:t>)</a:t>
            </a:r>
          </a:p>
          <a:p>
            <a:pPr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800" b="0" dirty="0" smtClean="0">
                <a:latin typeface="FrutigerNext LT Light"/>
              </a:rPr>
              <a:t>	When a transaction is committing, it takes an exclusive latch on </a:t>
            </a:r>
            <a:r>
              <a:rPr lang="en-US" sz="1800" b="0" dirty="0" err="1" smtClean="0">
                <a:latin typeface="FrutigerNext LT Light"/>
              </a:rPr>
              <a:t>ProcArrayLock</a:t>
            </a:r>
            <a:r>
              <a:rPr lang="en-US" sz="1800" b="0" dirty="0" smtClean="0">
                <a:latin typeface="FrutigerNext LT Light"/>
              </a:rPr>
              <a:t> (</a:t>
            </a:r>
            <a:r>
              <a:rPr lang="en-US" sz="1800" b="0" dirty="0" err="1" smtClean="0">
                <a:latin typeface="FrutigerNext LT Light"/>
              </a:rPr>
              <a:t>ProcArrayEndTransaction</a:t>
            </a:r>
            <a:r>
              <a:rPr lang="en-US" sz="1800" b="0" dirty="0" smtClean="0">
                <a:latin typeface="FrutigerNext LT Light"/>
              </a:rPr>
              <a:t>) to update shared global variables.</a:t>
            </a:r>
          </a:p>
          <a:p>
            <a:pPr>
              <a:buNone/>
            </a:pPr>
            <a:endParaRPr lang="en-US" sz="800" b="0" dirty="0" smtClean="0">
              <a:latin typeface="FrutigerNext LT Light"/>
            </a:endParaRPr>
          </a:p>
          <a:p>
            <a:pPr>
              <a:buNone/>
            </a:pPr>
            <a:r>
              <a:rPr lang="en-US" sz="1900" b="0" dirty="0" smtClean="0">
                <a:latin typeface="FrutigerNext LT Light"/>
              </a:rPr>
              <a:t>	When transactions – starting and ending try to use </a:t>
            </a:r>
            <a:r>
              <a:rPr lang="en-US" sz="1900" b="0" dirty="0" err="1" smtClean="0">
                <a:latin typeface="FrutigerNext LT Light"/>
              </a:rPr>
              <a:t>ProcArrayLock</a:t>
            </a:r>
            <a:r>
              <a:rPr lang="en-US" sz="1900" b="0" dirty="0" smtClean="0">
                <a:latin typeface="FrutigerNext LT Light"/>
              </a:rPr>
              <a:t>, contention ensues and scalability reduces.</a:t>
            </a:r>
          </a:p>
          <a:p>
            <a:pPr>
              <a:buNone/>
            </a:pPr>
            <a:endParaRPr lang="en-US" sz="1800" b="0" dirty="0" smtClean="0">
              <a:latin typeface="FrutigerNext LT Ligh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203" y="3856483"/>
            <a:ext cx="6696743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707" y="198177"/>
            <a:ext cx="9340985" cy="39078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Lock Free CSN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10" y="1144588"/>
            <a:ext cx="9897681" cy="5376192"/>
          </a:xfrm>
        </p:spPr>
        <p:txBody>
          <a:bodyPr/>
          <a:lstStyle/>
          <a:p>
            <a:pPr lvl="1">
              <a:buNone/>
            </a:pPr>
            <a:r>
              <a:rPr lang="en-US" sz="1800" dirty="0" smtClean="0">
                <a:latin typeface="+mj-lt"/>
                <a:cs typeface="+mn-cs"/>
              </a:rPr>
              <a:t>	Main purpose of fetching all running transaction information is to know, which transaction committed before taking Snapshot and which after taking snapshot.</a:t>
            </a:r>
          </a:p>
          <a:p>
            <a:pPr lvl="1">
              <a:buNone/>
            </a:pPr>
            <a:endParaRPr lang="en-US" sz="800" dirty="0" smtClean="0">
              <a:latin typeface="+mj-lt"/>
              <a:cs typeface="+mn-cs"/>
            </a:endParaRPr>
          </a:p>
          <a:p>
            <a:pPr lvl="1">
              <a:buNone/>
            </a:pPr>
            <a:r>
              <a:rPr lang="en-US" sz="1800" dirty="0" smtClean="0">
                <a:latin typeface="+mj-lt"/>
                <a:cs typeface="+mn-cs"/>
              </a:rPr>
              <a:t>	In order to remove bottleneck, it is necessary that either of </a:t>
            </a:r>
            <a:r>
              <a:rPr lang="en-US" sz="1800" dirty="0" err="1" smtClean="0">
                <a:latin typeface="+mj-lt"/>
                <a:cs typeface="+mn-cs"/>
              </a:rPr>
              <a:t>GetSnapshotData</a:t>
            </a:r>
            <a:r>
              <a:rPr lang="en-US" sz="1800" dirty="0" smtClean="0">
                <a:latin typeface="+mj-lt"/>
                <a:cs typeface="+mn-cs"/>
              </a:rPr>
              <a:t> or </a:t>
            </a:r>
            <a:r>
              <a:rPr lang="en-US" sz="1800" dirty="0" err="1" smtClean="0">
                <a:latin typeface="+mj-lt"/>
                <a:cs typeface="+mn-cs"/>
              </a:rPr>
              <a:t>ProcArrayEndTransaction</a:t>
            </a:r>
            <a:r>
              <a:rPr lang="en-US" sz="1800" dirty="0" smtClean="0">
                <a:latin typeface="+mj-lt"/>
                <a:cs typeface="+mn-cs"/>
              </a:rPr>
              <a:t> do not take latch. Since </a:t>
            </a:r>
            <a:r>
              <a:rPr lang="en-US" sz="1800" dirty="0" err="1" smtClean="0">
                <a:latin typeface="+mj-lt"/>
                <a:cs typeface="+mn-cs"/>
              </a:rPr>
              <a:t>ProcArrayEndTransaction</a:t>
            </a:r>
            <a:r>
              <a:rPr lang="en-US" sz="1800" dirty="0" smtClean="0">
                <a:latin typeface="+mj-lt"/>
                <a:cs typeface="+mn-cs"/>
              </a:rPr>
              <a:t> needs to update shared variables, removing latch is impossible.</a:t>
            </a:r>
          </a:p>
          <a:p>
            <a:pPr lvl="1">
              <a:buNone/>
            </a:pPr>
            <a:endParaRPr lang="en-US" sz="800" dirty="0" smtClean="0">
              <a:latin typeface="+mj-lt"/>
              <a:cs typeface="+mn-cs"/>
            </a:endParaRPr>
          </a:p>
          <a:p>
            <a:pPr lvl="1">
              <a:buNone/>
            </a:pPr>
            <a:r>
              <a:rPr lang="en-US" sz="1800" dirty="0" smtClean="0">
                <a:latin typeface="+mj-lt"/>
                <a:cs typeface="+mn-cs"/>
              </a:rPr>
              <a:t>	Each transaction when committing, can increment a global number  – </a:t>
            </a:r>
            <a:r>
              <a:rPr lang="en-US" sz="1800" dirty="0" err="1" smtClean="0">
                <a:latin typeface="+mj-lt"/>
                <a:cs typeface="+mn-cs"/>
              </a:rPr>
              <a:t>CommitSequenceNumber</a:t>
            </a:r>
            <a:r>
              <a:rPr lang="en-US" sz="1800" dirty="0" smtClean="0">
                <a:latin typeface="+mj-lt"/>
                <a:cs typeface="+mn-cs"/>
              </a:rPr>
              <a:t>(CSN). Any transaction which is starting, will  note down the current CSN number of the system during its snapshot creation – this can be termed as </a:t>
            </a:r>
            <a:r>
              <a:rPr lang="en-US" sz="1800" dirty="0" err="1" smtClean="0">
                <a:latin typeface="+mj-lt"/>
                <a:cs typeface="+mn-cs"/>
              </a:rPr>
              <a:t>SnapshotCSN</a:t>
            </a:r>
            <a:r>
              <a:rPr lang="en-US" sz="1800" dirty="0" smtClean="0">
                <a:latin typeface="+mj-lt"/>
                <a:cs typeface="+mn-cs"/>
              </a:rPr>
              <a:t>. </a:t>
            </a:r>
          </a:p>
          <a:p>
            <a:pPr lvl="1">
              <a:buNone/>
            </a:pPr>
            <a:endParaRPr lang="en-US" sz="800" dirty="0" smtClean="0">
              <a:latin typeface="+mj-lt"/>
              <a:cs typeface="+mn-cs"/>
            </a:endParaRPr>
          </a:p>
          <a:p>
            <a:pPr lvl="1">
              <a:buNone/>
            </a:pPr>
            <a:r>
              <a:rPr lang="en-US" sz="1900" dirty="0" smtClean="0">
                <a:latin typeface="+mj-lt"/>
                <a:cs typeface="+mn-cs"/>
              </a:rPr>
              <a:t>	Now t</a:t>
            </a:r>
            <a:r>
              <a:rPr lang="en-US" sz="1800" dirty="0" smtClean="0">
                <a:latin typeface="+mj-lt"/>
                <a:cs typeface="+mn-cs"/>
              </a:rPr>
              <a:t>o check the visibility of any tuple, it is enough to see if CSN associated with its xmin and xmax is less than </a:t>
            </a:r>
            <a:r>
              <a:rPr lang="en-US" sz="1800" dirty="0" err="1" smtClean="0">
                <a:latin typeface="+mj-lt"/>
                <a:cs typeface="+mn-cs"/>
              </a:rPr>
              <a:t>SnapshotCSN</a:t>
            </a:r>
            <a:r>
              <a:rPr lang="en-US" sz="1800" dirty="0" smtClean="0">
                <a:latin typeface="+mj-lt"/>
                <a:cs typeface="+mn-cs"/>
              </a:rPr>
              <a:t>. </a:t>
            </a:r>
          </a:p>
          <a:p>
            <a:pPr lvl="1">
              <a:buNone/>
            </a:pPr>
            <a:endParaRPr lang="en-US" sz="800" dirty="0" smtClean="0">
              <a:latin typeface="+mj-lt"/>
              <a:cs typeface="+mn-cs"/>
            </a:endParaRPr>
          </a:p>
          <a:p>
            <a:pPr lvl="1">
              <a:buNone/>
            </a:pPr>
            <a:r>
              <a:rPr lang="en-US" sz="1800" dirty="0" smtClean="0">
                <a:latin typeface="+mj-lt"/>
                <a:cs typeface="+mn-cs"/>
              </a:rPr>
              <a:t>	</a:t>
            </a:r>
          </a:p>
          <a:p>
            <a:pPr lvl="1">
              <a:buNone/>
            </a:pPr>
            <a:r>
              <a:rPr lang="en-US" sz="1800" dirty="0" smtClean="0">
                <a:latin typeface="+mj-lt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自定义设计方案">
  <a:themeElements>
    <a:clrScheme name="1_自定义设计方案 8">
      <a:dk1>
        <a:srgbClr val="000000"/>
      </a:dk1>
      <a:lt1>
        <a:srgbClr val="FFFFFF"/>
      </a:lt1>
      <a:dk2>
        <a:srgbClr val="FF9900"/>
      </a:dk2>
      <a:lt2>
        <a:srgbClr val="99660A"/>
      </a:lt2>
      <a:accent1>
        <a:srgbClr val="669900"/>
      </a:accent1>
      <a:accent2>
        <a:srgbClr val="006699"/>
      </a:accent2>
      <a:accent3>
        <a:srgbClr val="FFFFFF"/>
      </a:accent3>
      <a:accent4>
        <a:srgbClr val="000000"/>
      </a:accent4>
      <a:accent5>
        <a:srgbClr val="B8CAAA"/>
      </a:accent5>
      <a:accent6>
        <a:srgbClr val="005C8A"/>
      </a:accent6>
      <a:hlink>
        <a:srgbClr val="0099CC"/>
      </a:hlink>
      <a:folHlink>
        <a:srgbClr val="009999"/>
      </a:folHlink>
    </a:clrScheme>
    <a:fontScheme name="1_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1_自定义设计方案 1">
        <a:dk1>
          <a:srgbClr val="080808"/>
        </a:dk1>
        <a:lt1>
          <a:srgbClr val="FFFFFF"/>
        </a:lt1>
        <a:dk2>
          <a:srgbClr val="990000"/>
        </a:dk2>
        <a:lt2>
          <a:srgbClr val="CCCCCC"/>
        </a:lt2>
        <a:accent1>
          <a:srgbClr val="FFCC66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FFE2B8"/>
        </a:accent5>
        <a:accent6>
          <a:srgbClr val="8A0000"/>
        </a:accent6>
        <a:hlink>
          <a:srgbClr val="99660A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80808"/>
        </a:dk1>
        <a:lt1>
          <a:srgbClr val="FFFFFF"/>
        </a:lt1>
        <a:dk2>
          <a:srgbClr val="990000"/>
        </a:dk2>
        <a:lt2>
          <a:srgbClr val="CCCCCC"/>
        </a:lt2>
        <a:accent1>
          <a:srgbClr val="CCCCFF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E2E2FF"/>
        </a:accent5>
        <a:accent6>
          <a:srgbClr val="8A0000"/>
        </a:accent6>
        <a:hlink>
          <a:srgbClr val="0066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80808"/>
        </a:dk1>
        <a:lt1>
          <a:srgbClr val="FFFFFF"/>
        </a:lt1>
        <a:dk2>
          <a:srgbClr val="990000"/>
        </a:dk2>
        <a:lt2>
          <a:srgbClr val="CCCCCC"/>
        </a:lt2>
        <a:accent1>
          <a:srgbClr val="CCFF99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E2FFCA"/>
        </a:accent5>
        <a:accent6>
          <a:srgbClr val="8A0000"/>
        </a:accent6>
        <a:hlink>
          <a:srgbClr val="66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80808"/>
        </a:dk1>
        <a:lt1>
          <a:srgbClr val="FFFFFF"/>
        </a:lt1>
        <a:dk2>
          <a:srgbClr val="990001"/>
        </a:dk2>
        <a:lt2>
          <a:srgbClr val="CCCCCC"/>
        </a:lt2>
        <a:accent1>
          <a:srgbClr val="FFCC99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FFE2CA"/>
        </a:accent5>
        <a:accent6>
          <a:srgbClr val="8A0000"/>
        </a:accent6>
        <a:hlink>
          <a:srgbClr val="FF9900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80808"/>
        </a:dk1>
        <a:lt1>
          <a:srgbClr val="FFFFFF"/>
        </a:lt1>
        <a:dk2>
          <a:srgbClr val="990000"/>
        </a:dk2>
        <a:lt2>
          <a:srgbClr val="CCCCCC"/>
        </a:lt2>
        <a:accent1>
          <a:srgbClr val="99CCFF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CAE2FF"/>
        </a:accent5>
        <a:accent6>
          <a:srgbClr val="8A0000"/>
        </a:accent6>
        <a:hlink>
          <a:srgbClr val="0099CC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80808"/>
        </a:dk1>
        <a:lt1>
          <a:srgbClr val="FFFFFF"/>
        </a:lt1>
        <a:dk2>
          <a:srgbClr val="990000"/>
        </a:dk2>
        <a:lt2>
          <a:srgbClr val="CCCCCC"/>
        </a:lt2>
        <a:accent1>
          <a:srgbClr val="99CCCC"/>
        </a:accent1>
        <a:accent2>
          <a:srgbClr val="990000"/>
        </a:accent2>
        <a:accent3>
          <a:srgbClr val="FFFFFF"/>
        </a:accent3>
        <a:accent4>
          <a:srgbClr val="060606"/>
        </a:accent4>
        <a:accent5>
          <a:srgbClr val="CAE2E2"/>
        </a:accent5>
        <a:accent6>
          <a:srgbClr val="8A0000"/>
        </a:accent6>
        <a:hlink>
          <a:srgbClr val="009999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000000"/>
        </a:dk1>
        <a:lt1>
          <a:srgbClr val="FFFFFF"/>
        </a:lt1>
        <a:dk2>
          <a:srgbClr val="FFCC99"/>
        </a:dk2>
        <a:lt2>
          <a:srgbClr val="FFCC66"/>
        </a:lt2>
        <a:accent1>
          <a:srgbClr val="CCFF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B9B9E7"/>
        </a:accent6>
        <a:hlink>
          <a:srgbClr val="99CCFF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0000"/>
        </a:dk1>
        <a:lt1>
          <a:srgbClr val="FFFFFF"/>
        </a:lt1>
        <a:dk2>
          <a:srgbClr val="FF9900"/>
        </a:dk2>
        <a:lt2>
          <a:srgbClr val="99660A"/>
        </a:lt2>
        <a:accent1>
          <a:srgbClr val="669900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005C8A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自定义设计方案">
  <a:themeElements>
    <a:clrScheme name="3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3_default">
  <a:themeElements>
    <a:clrScheme name="5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5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宋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自定义设计方案">
  <a:themeElements>
    <a:clrScheme name="6_自定义设计方案 3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99CCCC"/>
      </a:accent1>
      <a:accent2>
        <a:srgbClr val="CCFF99"/>
      </a:accent2>
      <a:accent3>
        <a:srgbClr val="FFFFFF"/>
      </a:accent3>
      <a:accent4>
        <a:srgbClr val="000000"/>
      </a:accent4>
      <a:accent5>
        <a:srgbClr val="CAE2E2"/>
      </a:accent5>
      <a:accent6>
        <a:srgbClr val="B9E78A"/>
      </a:accent6>
      <a:hlink>
        <a:srgbClr val="009999"/>
      </a:hlink>
      <a:folHlink>
        <a:srgbClr val="990000"/>
      </a:folHlink>
    </a:clrScheme>
    <a:fontScheme name="6_自定义设计方案">
      <a:majorFont>
        <a:latin typeface="Arial"/>
        <a:ea typeface="宋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华文细黑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自定义设计方案">
  <a:themeElements>
    <a:clrScheme name="2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2_自定义设计方案">
      <a:majorFont>
        <a:latin typeface="Arial"/>
        <a:ea typeface="黑体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4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5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6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2_自定义设计方案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7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8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3_自定义设计方案">
  <a:themeElements>
    <a:clrScheme name="3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3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4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5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0_default">
  <a:themeElements>
    <a:clrScheme name="5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5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1_default">
  <a:themeElements>
    <a:clrScheme name="1_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25" tIns="45712" rIns="91425" bIns="45712" numCol="1" anchor="t" anchorCtr="0" compatLnSpc="1">
        <a:prstTxWarp prst="textNoShape">
          <a:avLst/>
        </a:prstTxWarp>
        <a:spAutoFit/>
      </a:bodyPr>
      <a:lstStyle>
        <a:defPPr marL="0" marR="0" indent="0" algn="r" defTabSz="877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25" tIns="45712" rIns="91425" bIns="45712" numCol="1" anchor="t" anchorCtr="0" compatLnSpc="1">
        <a:prstTxWarp prst="textNoShape">
          <a:avLst/>
        </a:prstTxWarp>
        <a:spAutoFit/>
      </a:bodyPr>
      <a:lstStyle>
        <a:defPPr marL="0" marR="0" indent="0" algn="r" defTabSz="8778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22_default">
  <a:themeElements>
    <a:clrScheme name="1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BlackCn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3_default">
  <a:themeElements>
    <a:clrScheme name="1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lnDef>
  </a:objectDefaults>
  <a:extraClrSchemeLst>
    <a:extraClrScheme>
      <a:clrScheme name="1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4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8342" tIns="39171" rIns="78342" bIns="39171" numCol="1" anchor="t" anchorCtr="0" compatLnSpc="1">
        <a:prstTxWarp prst="textNoShape">
          <a:avLst/>
        </a:prstTxWarp>
      </a:bodyPr>
      <a:lstStyle>
        <a:defPPr marL="0" marR="0" indent="0" algn="l" defTabSz="784225" rtl="0" eaLnBrk="1" fontAlgn="base" latinLnBrk="0" hangingPunct="1">
          <a:lnSpc>
            <a:spcPct val="12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Next LT Regular" charset="0"/>
            <a:ea typeface="宋体" pitchFamily="2" charset="-122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25_default">
  <a:themeElements>
    <a:clrScheme name="5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5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">
  <a:themeElements>
    <a:clrScheme name="5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5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">
  <a:themeElements>
    <a:clrScheme name="4_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4_default">
      <a:majorFont>
        <a:latin typeface="FrutigerNext LT Medium"/>
        <a:ea typeface="宋体"/>
        <a:cs typeface=""/>
      </a:majorFont>
      <a:minorFont>
        <a:latin typeface="FrutigerNext LT Regular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">
  <a:themeElements>
    <a:clrScheme name="default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default">
      <a:majorFont>
        <a:latin typeface="FrutigerNext LT Medium"/>
        <a:ea typeface="黑体"/>
        <a:cs typeface=""/>
      </a:majorFont>
      <a:minorFont>
        <a:latin typeface="FrutigerNext LT Regular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78340" tIns="39170" rIns="78340" bIns="3917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gradFill rotWithShape="1">
          <a:gsLst>
            <a:gs pos="0">
              <a:srgbClr val="3399FF">
                <a:gamma/>
                <a:shade val="69804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69804"/>
                <a:invGamma/>
              </a:srgbClr>
            </a:gs>
          </a:gsLst>
          <a:lin ang="5400000" scaled="1"/>
        </a:gradFill>
        <a:ln w="28575" cap="rnd" cmpd="sng" algn="ctr">
          <a:noFill/>
          <a:prstDash val="sysDot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38724</TotalTime>
  <Words>698</Words>
  <Application>Microsoft Office PowerPoint</Application>
  <PresentationFormat>Custom</PresentationFormat>
  <Paragraphs>163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42</vt:i4>
      </vt:variant>
      <vt:variant>
        <vt:lpstr>Slide Titles</vt:lpstr>
      </vt:variant>
      <vt:variant>
        <vt:i4>19</vt:i4>
      </vt:variant>
    </vt:vector>
  </HeadingPairs>
  <TitlesOfParts>
    <vt:vector size="61" baseType="lpstr">
      <vt:lpstr>自定义设计方案</vt:lpstr>
      <vt:lpstr>default</vt:lpstr>
      <vt:lpstr>2_自定义设计方案</vt:lpstr>
      <vt:lpstr>1_自定义设计方案</vt:lpstr>
      <vt:lpstr>4_default</vt:lpstr>
      <vt:lpstr>5_default</vt:lpstr>
      <vt:lpstr>6_default</vt:lpstr>
      <vt:lpstr>7_default</vt:lpstr>
      <vt:lpstr>1_default</vt:lpstr>
      <vt:lpstr>3_自定义设计方案</vt:lpstr>
      <vt:lpstr>2_default</vt:lpstr>
      <vt:lpstr>3_default</vt:lpstr>
      <vt:lpstr>8_default</vt:lpstr>
      <vt:lpstr>9_default</vt:lpstr>
      <vt:lpstr>10_default</vt:lpstr>
      <vt:lpstr>11_default</vt:lpstr>
      <vt:lpstr>4_自定义设计方案</vt:lpstr>
      <vt:lpstr>12_default</vt:lpstr>
      <vt:lpstr>13_default</vt:lpstr>
      <vt:lpstr>7_自定义设计方案</vt:lpstr>
      <vt:lpstr>5_自定义设计方案</vt:lpstr>
      <vt:lpstr>6_自定义设计方案</vt:lpstr>
      <vt:lpstr>8_自定义设计方案</vt:lpstr>
      <vt:lpstr>9_自定义设计方案</vt:lpstr>
      <vt:lpstr>14_default</vt:lpstr>
      <vt:lpstr>15_default</vt:lpstr>
      <vt:lpstr>16_default</vt:lpstr>
      <vt:lpstr>10_自定义设计方案</vt:lpstr>
      <vt:lpstr>11_自定义设计方案</vt:lpstr>
      <vt:lpstr>17_default</vt:lpstr>
      <vt:lpstr>12_自定义设计方案</vt:lpstr>
      <vt:lpstr>18_default</vt:lpstr>
      <vt:lpstr>19_default</vt:lpstr>
      <vt:lpstr>13_自定义设计方案</vt:lpstr>
      <vt:lpstr>14_自定义设计方案</vt:lpstr>
      <vt:lpstr>15_自定义设计方案</vt:lpstr>
      <vt:lpstr>20_default</vt:lpstr>
      <vt:lpstr>21_default</vt:lpstr>
      <vt:lpstr>22_default</vt:lpstr>
      <vt:lpstr>23_default</vt:lpstr>
      <vt:lpstr>24_default</vt:lpstr>
      <vt:lpstr>25_default</vt:lpstr>
      <vt:lpstr>Slide 1</vt:lpstr>
      <vt:lpstr>Content</vt:lpstr>
      <vt:lpstr>Multicore Scalability issue – TPCC test</vt:lpstr>
      <vt:lpstr>Multicore Scalability issue - Bottleneck Analysis</vt:lpstr>
      <vt:lpstr>Concept of MVCC</vt:lpstr>
      <vt:lpstr>MVCC in PG</vt:lpstr>
      <vt:lpstr>MVCC in PG</vt:lpstr>
      <vt:lpstr>MVCC in PG</vt:lpstr>
      <vt:lpstr>Lock Free CSN solution</vt:lpstr>
      <vt:lpstr>Lock Free CSN solution</vt:lpstr>
      <vt:lpstr>Lock Free CSN solution</vt:lpstr>
      <vt:lpstr>Lock Free operations</vt:lpstr>
      <vt:lpstr>Overflow handling</vt:lpstr>
      <vt:lpstr>Lock free CSN – Start transaction</vt:lpstr>
      <vt:lpstr>Lock free CSN – End Transaction</vt:lpstr>
      <vt:lpstr>Lock Free CSN – Visibility Check </vt:lpstr>
      <vt:lpstr>Lock free CSN - Performance Results</vt:lpstr>
      <vt:lpstr>Conclusion</vt:lpstr>
      <vt:lpstr>Slide 19</vt:lpstr>
    </vt:vector>
  </TitlesOfParts>
  <Company>Interbrand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Interbrand</dc:creator>
  <cp:lastModifiedBy>test</cp:lastModifiedBy>
  <cp:revision>3174</cp:revision>
  <dcterms:created xsi:type="dcterms:W3CDTF">2006-04-06T04:02:18Z</dcterms:created>
  <dcterms:modified xsi:type="dcterms:W3CDTF">2015-01-19T11:43:41Z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(3)CivB1tKVz0OKHkUSTX2anGnfIiwaX1vFXhnEMeN7wsDqGKLludC2US4lPo4Y+lpwGwhY4xMS
1GxyNI0SEjWODodX1/hzEh3UQPT1KVY4O24ghY9baauiPGBY7KUFKE9S6bcVJgQgC45ARkPc
eaO6OuW0gFdTsblSgUZsf3NU1zvCAxet0jjPfBE/nxY2PQMe6AtdoMd++7e8QgE0W6b+DOq+
zUujsuP6nxO0tqowEsGKR</vt:lpwstr>
  </property>
  <property fmtid="{D5CDD505-2E9C-101B-9397-08002B2CF9AE}" pid="3" name="_ms_pID_7253431">
    <vt:lpwstr>rFM/UFNFIiHQ6r/ZYia2GzEo72srW6iO+Bq2/AEK1LmdubIqh1p
bKKD6RiyC8VZbDysgvQNKX4Mg46jqszYBh2snhuzGU8ioT5s/pi1miCOg6EKCUyk9ZWJ78C4
57tYWiYXj15yaNRqHWcNc84kRHpAMI7PCAg9ew1shMxCr0gKIPRGljejVFjZ5Qbe31tFORie
qs3A31BiXeLrwASwFS07vwVy9RZpuYZ1XYfKdVsVe3</vt:lpwstr>
  </property>
  <property fmtid="{D5CDD505-2E9C-101B-9397-08002B2CF9AE}" pid="4" name="_ms_pID_7253432">
    <vt:lpwstr>pHM7Ob+CvK1tHjWPat+cv3NQVdNyGF
vtPdfyFgA9xv3f84AlvDaMx+Gjmzog==</vt:lpwstr>
  </property>
  <property fmtid="{D5CDD505-2E9C-101B-9397-08002B2CF9AE}" pid="5" name="sflag">
    <vt:lpwstr>1421665667</vt:lpwstr>
  </property>
</Properties>
</file>